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02" r:id="rId5"/>
    <p:sldMasterId id="2147483803" r:id="rId6"/>
    <p:sldMasterId id="214748380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</p:sldIdLst>
  <p:sldSz cy="5143500" cx="9144000"/>
  <p:notesSz cx="6858000" cy="9144000"/>
  <p:embeddedFontLst>
    <p:embeddedFont>
      <p:font typeface="Roboto Thin"/>
      <p:regular r:id="rId56"/>
      <p:bold r:id="rId57"/>
      <p:italic r:id="rId58"/>
      <p:boldItalic r:id="rId59"/>
    </p:embeddedFont>
    <p:embeddedFont>
      <p:font typeface="Roboto Medium"/>
      <p:regular r:id="rId60"/>
      <p:bold r:id="rId61"/>
      <p:italic r:id="rId62"/>
      <p:boldItalic r:id="rId63"/>
    </p:embeddedFont>
    <p:embeddedFont>
      <p:font typeface="Roboto"/>
      <p:regular r:id="rId64"/>
      <p:bold r:id="rId65"/>
      <p:italic r:id="rId66"/>
      <p:boldItalic r:id="rId67"/>
    </p:embeddedFont>
    <p:embeddedFont>
      <p:font typeface="Inconsolata"/>
      <p:regular r:id="rId68"/>
      <p:bold r:id="rId69"/>
    </p:embeddedFont>
    <p:embeddedFont>
      <p:font typeface="Roboto Light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26">
          <p15:clr>
            <a:srgbClr val="9AA0A6"/>
          </p15:clr>
        </p15:guide>
        <p15:guide id="2" pos="288">
          <p15:clr>
            <a:srgbClr val="9AA0A6"/>
          </p15:clr>
        </p15:guide>
        <p15:guide id="3">
          <p15:clr>
            <a:srgbClr val="9AA0A6"/>
          </p15:clr>
        </p15:guide>
        <p15:guide id="4" orient="horz" pos="13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5085906-D38F-44F3-B0FD-E06CB7A8368D}">
  <a:tblStyle styleId="{F5085906-D38F-44F3-B0FD-E06CB7A836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26" orient="horz"/>
        <p:guide pos="288"/>
        <p:guide/>
        <p:guide pos="13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font" Target="fonts/RobotoLight-boldItalic.fntdata"/><Relationship Id="rId72" Type="http://schemas.openxmlformats.org/officeDocument/2006/relationships/font" Target="fonts/RobotoLight-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Light-bold.fntdata"/><Relationship Id="rId70" Type="http://schemas.openxmlformats.org/officeDocument/2006/relationships/font" Target="fonts/RobotoLight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RobotoMedium-italic.fntdata"/><Relationship Id="rId61" Type="http://schemas.openxmlformats.org/officeDocument/2006/relationships/font" Target="fonts/RobotoMedium-bold.fntdata"/><Relationship Id="rId20" Type="http://schemas.openxmlformats.org/officeDocument/2006/relationships/slide" Target="slides/slide12.xml"/><Relationship Id="rId64" Type="http://schemas.openxmlformats.org/officeDocument/2006/relationships/font" Target="fonts/Roboto-regular.fntdata"/><Relationship Id="rId63" Type="http://schemas.openxmlformats.org/officeDocument/2006/relationships/font" Target="fonts/RobotoMedium-boldItalic.fntdata"/><Relationship Id="rId22" Type="http://schemas.openxmlformats.org/officeDocument/2006/relationships/slide" Target="slides/slide14.xml"/><Relationship Id="rId66" Type="http://schemas.openxmlformats.org/officeDocument/2006/relationships/font" Target="fonts/Roboto-italic.fntdata"/><Relationship Id="rId21" Type="http://schemas.openxmlformats.org/officeDocument/2006/relationships/slide" Target="slides/slide13.xml"/><Relationship Id="rId65" Type="http://schemas.openxmlformats.org/officeDocument/2006/relationships/font" Target="fonts/Roboto-bold.fntdata"/><Relationship Id="rId24" Type="http://schemas.openxmlformats.org/officeDocument/2006/relationships/slide" Target="slides/slide16.xml"/><Relationship Id="rId68" Type="http://schemas.openxmlformats.org/officeDocument/2006/relationships/font" Target="fonts/Inconsolata-regular.fntdata"/><Relationship Id="rId23" Type="http://schemas.openxmlformats.org/officeDocument/2006/relationships/slide" Target="slides/slide15.xml"/><Relationship Id="rId67" Type="http://schemas.openxmlformats.org/officeDocument/2006/relationships/font" Target="fonts/Roboto-boldItalic.fntdata"/><Relationship Id="rId60" Type="http://schemas.openxmlformats.org/officeDocument/2006/relationships/font" Target="fonts/RobotoMedium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Inconsolata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font" Target="fonts/RobotoThin-bold.fntdata"/><Relationship Id="rId12" Type="http://schemas.openxmlformats.org/officeDocument/2006/relationships/slide" Target="slides/slide4.xml"/><Relationship Id="rId56" Type="http://schemas.openxmlformats.org/officeDocument/2006/relationships/font" Target="fonts/RobotoThin-regular.fntdata"/><Relationship Id="rId15" Type="http://schemas.openxmlformats.org/officeDocument/2006/relationships/slide" Target="slides/slide7.xml"/><Relationship Id="rId59" Type="http://schemas.openxmlformats.org/officeDocument/2006/relationships/font" Target="fonts/RobotoThin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Thin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3712534-Warning-Sign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4789b2c7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4789b2c7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g77f51f26e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3" name="Google Shape;3133;g77f51f26e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shutterstock_625972751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77f51f26e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" name="Google Shape;3153;g77f51f26e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g8541047b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2" name="Google Shape;3162;g8541047b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8541047b7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8541047b7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8541047b7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8541047b7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3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g8541047b7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" name="Google Shape;3195;g8541047b7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8541047b7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" name="Google Shape;3206;g8541047b7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g8541047b7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7" name="Google Shape;3217;g8541047b7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g77f51f26e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6" name="Google Shape;3236;g77f51f26e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g8541047b7b_6_2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4" name="Google Shape;3244;g8541047b7b_6_2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77f51f26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77f51f26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g8541047b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9" name="Google Shape;3249;g8541047b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g77f51f26e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" name="Google Shape;3258;g77f51f26e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5.2, slide 35, shutterstock_507175969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1143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g77f51f2b6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9" name="Google Shape;3269;g77f51f2b6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shutterstock_1257385045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g87038368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8" name="Google Shape;3278;g87038368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2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g77f51f26e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4" name="Google Shape;3284;g77f51f26e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1" name="Google Shape;3291;g8541047b7b_6_2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2" name="Google Shape;3292;g8541047b7b_6_2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g77f51f26e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7" name="Google Shape;3297;g77f51f26e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8541047b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2" name="Google Shape;3302;g8541047b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77f51f2b60_1_1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77f51f2b60_1_1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g77f51f26e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9" name="Google Shape;3319;g77f51f26e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https://dribbble.com/shots/3712534-Warning-Sign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g77f51f26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Google Shape;3071;g77f51f26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77f51f26e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77f51f26e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g77f51f26e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3" name="Google Shape;3363;g77f51f26e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77f51f26e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77f51f26e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8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" name="Google Shape;3379;g77f51f26e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0" name="Google Shape;3380;g77f51f26e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shutterstock_309813590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g77f51f26e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1" name="Google Shape;3391;g77f51f26e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g77f51f26e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3" name="Google Shape;3403;g77f51f26e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shutterstock_309813590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3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g77f51f26e0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5" name="Google Shape;3415;g77f51f26e0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77f51f26e0_0_2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Google Shape;3431;g77f51f26e0_0_2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77f51f26e0_0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77f51f26e0_0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shutterstock_1229109085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g77f51f26e0_0_2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9" name="Google Shape;3449;g77f51f26e0_0_2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8541047b7b_6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8541047b7b_6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3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4" name="Google Shape;3464;g77f51f26e0_0_2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5" name="Google Shape;3465;g77f51f26e0_0_2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g8541047b7b_6_2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3" name="Google Shape;3473;g8541047b7b_6_2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77f51f26e0_0_2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77f51f26e0_0_2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77f51f26e0_0_2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5" name="Google Shape;3485;g77f51f26e0_0_2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shutterstock_635799140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g77f51f26e0_0_2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0" name="Google Shape;3500;g77f51f26e0_0_2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77f51f26e0_0_2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7" name="Google Shape;3507;g77f51f26e0_0_2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8541047b7b_6_2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8541047b7b_6_2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77f51f26e0_0_2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0" name="Google Shape;3520;g77f51f26e0_0_2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77f51f2b60_1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" name="Google Shape;3084;g77f51f2b60_1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g77f51f26e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" name="Google Shape;3093;g77f51f26e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77f51f26e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77f51f26e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" name="Google Shape;3117;g77f51f2b60_1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8" name="Google Shape;3118;g77f51f2b60_1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Google Shape;3125;g77f51f26e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Google Shape;3126;g77f51f26e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2.png"/><Relationship Id="rId3" Type="http://schemas.openxmlformats.org/officeDocument/2006/relationships/image" Target="../media/image20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Relationship Id="rId3" Type="http://schemas.openxmlformats.org/officeDocument/2006/relationships/image" Target="../media/image208.png"/><Relationship Id="rId4" Type="http://schemas.openxmlformats.org/officeDocument/2006/relationships/image" Target="../media/image21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Relationship Id="rId3" Type="http://schemas.openxmlformats.org/officeDocument/2006/relationships/image" Target="../media/image208.png"/><Relationship Id="rId4" Type="http://schemas.openxmlformats.org/officeDocument/2006/relationships/image" Target="../media/image21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Relationship Id="rId3" Type="http://schemas.openxmlformats.org/officeDocument/2006/relationships/image" Target="../media/image208.png"/><Relationship Id="rId4" Type="http://schemas.openxmlformats.org/officeDocument/2006/relationships/image" Target="../media/image21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3.png"/><Relationship Id="rId3" Type="http://schemas.openxmlformats.org/officeDocument/2006/relationships/image" Target="../media/image208.png"/><Relationship Id="rId4" Type="http://schemas.openxmlformats.org/officeDocument/2006/relationships/image" Target="../media/image219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1.png"/><Relationship Id="rId3" Type="http://schemas.openxmlformats.org/officeDocument/2006/relationships/image" Target="../media/image228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3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22.png"/><Relationship Id="rId4" Type="http://schemas.openxmlformats.org/officeDocument/2006/relationships/image" Target="../media/image25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0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0.png"/><Relationship Id="rId3" Type="http://schemas.openxmlformats.org/officeDocument/2006/relationships/image" Target="../media/image245.png"/><Relationship Id="rId4" Type="http://schemas.openxmlformats.org/officeDocument/2006/relationships/image" Target="../media/image22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9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Relationship Id="rId3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6.png"/><Relationship Id="rId3" Type="http://schemas.openxmlformats.org/officeDocument/2006/relationships/image" Target="../media/image230.png"/><Relationship Id="rId4" Type="http://schemas.openxmlformats.org/officeDocument/2006/relationships/image" Target="../media/image227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2.png"/><Relationship Id="rId3" Type="http://schemas.openxmlformats.org/officeDocument/2006/relationships/image" Target="../media/image231.png"/><Relationship Id="rId4" Type="http://schemas.openxmlformats.org/officeDocument/2006/relationships/image" Target="../media/image234.png"/><Relationship Id="rId5" Type="http://schemas.openxmlformats.org/officeDocument/2006/relationships/image" Target="../media/image240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6.png"/><Relationship Id="rId3" Type="http://schemas.openxmlformats.org/officeDocument/2006/relationships/image" Target="../media/image235.png"/><Relationship Id="rId4" Type="http://schemas.openxmlformats.org/officeDocument/2006/relationships/image" Target="../media/image237.png"/><Relationship Id="rId5" Type="http://schemas.openxmlformats.org/officeDocument/2006/relationships/image" Target="../media/image244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Relationship Id="rId3" Type="http://schemas.openxmlformats.org/officeDocument/2006/relationships/image" Target="../media/image238.png"/><Relationship Id="rId4" Type="http://schemas.openxmlformats.org/officeDocument/2006/relationships/image" Target="../media/image243.png"/><Relationship Id="rId5" Type="http://schemas.openxmlformats.org/officeDocument/2006/relationships/image" Target="../media/image239.png"/><Relationship Id="rId6" Type="http://schemas.openxmlformats.org/officeDocument/2006/relationships/image" Target="../media/image241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Relationship Id="rId3" Type="http://schemas.openxmlformats.org/officeDocument/2006/relationships/image" Target="../media/image251.png"/><Relationship Id="rId4" Type="http://schemas.openxmlformats.org/officeDocument/2006/relationships/image" Target="../media/image243.png"/><Relationship Id="rId5" Type="http://schemas.openxmlformats.org/officeDocument/2006/relationships/image" Target="../media/image248.png"/><Relationship Id="rId6" Type="http://schemas.openxmlformats.org/officeDocument/2006/relationships/image" Target="../media/image24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52.png"/><Relationship Id="rId5" Type="http://schemas.openxmlformats.org/officeDocument/2006/relationships/image" Target="../media/image254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5.png"/><Relationship Id="rId3" Type="http://schemas.openxmlformats.org/officeDocument/2006/relationships/image" Target="../media/image261.png"/><Relationship Id="rId4" Type="http://schemas.openxmlformats.org/officeDocument/2006/relationships/image" Target="../media/image260.png"/><Relationship Id="rId5" Type="http://schemas.openxmlformats.org/officeDocument/2006/relationships/image" Target="../media/image256.png"/><Relationship Id="rId6" Type="http://schemas.openxmlformats.org/officeDocument/2006/relationships/image" Target="../media/image259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Relationship Id="rId3" Type="http://schemas.openxmlformats.org/officeDocument/2006/relationships/image" Target="../media/image258.png"/><Relationship Id="rId4" Type="http://schemas.openxmlformats.org/officeDocument/2006/relationships/image" Target="../media/image257.png"/><Relationship Id="rId5" Type="http://schemas.openxmlformats.org/officeDocument/2006/relationships/image" Target="../media/image264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3.png"/><Relationship Id="rId3" Type="http://schemas.openxmlformats.org/officeDocument/2006/relationships/image" Target="../media/image265.png"/><Relationship Id="rId4" Type="http://schemas.openxmlformats.org/officeDocument/2006/relationships/image" Target="../media/image268.png"/><Relationship Id="rId5" Type="http://schemas.openxmlformats.org/officeDocument/2006/relationships/image" Target="../media/image262.png"/><Relationship Id="rId6" Type="http://schemas.openxmlformats.org/officeDocument/2006/relationships/image" Target="../media/image270.png"/><Relationship Id="rId7" Type="http://schemas.openxmlformats.org/officeDocument/2006/relationships/image" Target="../media/image27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6.png"/><Relationship Id="rId3" Type="http://schemas.openxmlformats.org/officeDocument/2006/relationships/image" Target="../media/image275.png"/><Relationship Id="rId4" Type="http://schemas.openxmlformats.org/officeDocument/2006/relationships/image" Target="../media/image271.png"/><Relationship Id="rId5" Type="http://schemas.openxmlformats.org/officeDocument/2006/relationships/image" Target="../media/image267.png"/><Relationship Id="rId6" Type="http://schemas.openxmlformats.org/officeDocument/2006/relationships/image" Target="../media/image269.png"/><Relationship Id="rId7" Type="http://schemas.openxmlformats.org/officeDocument/2006/relationships/image" Target="../media/image273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Relationship Id="rId3" Type="http://schemas.openxmlformats.org/officeDocument/2006/relationships/image" Target="../media/image281.png"/><Relationship Id="rId4" Type="http://schemas.openxmlformats.org/officeDocument/2006/relationships/image" Target="../media/image277.png"/><Relationship Id="rId5" Type="http://schemas.openxmlformats.org/officeDocument/2006/relationships/image" Target="../media/image274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6.png"/><Relationship Id="rId3" Type="http://schemas.openxmlformats.org/officeDocument/2006/relationships/image" Target="../media/image278.png"/><Relationship Id="rId4" Type="http://schemas.openxmlformats.org/officeDocument/2006/relationships/image" Target="../media/image279.png"/><Relationship Id="rId5" Type="http://schemas.openxmlformats.org/officeDocument/2006/relationships/image" Target="../media/image280.png"/><Relationship Id="rId6" Type="http://schemas.openxmlformats.org/officeDocument/2006/relationships/image" Target="../media/image286.png"/><Relationship Id="rId7" Type="http://schemas.openxmlformats.org/officeDocument/2006/relationships/image" Target="../media/image288.png"/><Relationship Id="rId8" Type="http://schemas.openxmlformats.org/officeDocument/2006/relationships/image" Target="../media/image287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3.png"/><Relationship Id="rId3" Type="http://schemas.openxmlformats.org/officeDocument/2006/relationships/image" Target="../media/image282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92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Relationship Id="rId3" Type="http://schemas.openxmlformats.org/officeDocument/2006/relationships/image" Target="../media/image291.png"/><Relationship Id="rId4" Type="http://schemas.openxmlformats.org/officeDocument/2006/relationships/image" Target="../media/image293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9.png"/><Relationship Id="rId3" Type="http://schemas.openxmlformats.org/officeDocument/2006/relationships/image" Target="../media/image294.png"/><Relationship Id="rId4" Type="http://schemas.openxmlformats.org/officeDocument/2006/relationships/image" Target="../media/image300.png"/><Relationship Id="rId9" Type="http://schemas.openxmlformats.org/officeDocument/2006/relationships/image" Target="../media/image302.png"/><Relationship Id="rId5" Type="http://schemas.openxmlformats.org/officeDocument/2006/relationships/image" Target="../media/image301.png"/><Relationship Id="rId6" Type="http://schemas.openxmlformats.org/officeDocument/2006/relationships/image" Target="../media/image298.png"/><Relationship Id="rId7" Type="http://schemas.openxmlformats.org/officeDocument/2006/relationships/image" Target="../media/image297.png"/><Relationship Id="rId8" Type="http://schemas.openxmlformats.org/officeDocument/2006/relationships/image" Target="../media/image309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3.png"/><Relationship Id="rId3" Type="http://schemas.openxmlformats.org/officeDocument/2006/relationships/image" Target="../media/image306.png"/><Relationship Id="rId4" Type="http://schemas.openxmlformats.org/officeDocument/2006/relationships/image" Target="../media/image304.png"/><Relationship Id="rId9" Type="http://schemas.openxmlformats.org/officeDocument/2006/relationships/image" Target="../media/image312.png"/><Relationship Id="rId5" Type="http://schemas.openxmlformats.org/officeDocument/2006/relationships/image" Target="../media/image305.png"/><Relationship Id="rId6" Type="http://schemas.openxmlformats.org/officeDocument/2006/relationships/image" Target="../media/image308.png"/><Relationship Id="rId7" Type="http://schemas.openxmlformats.org/officeDocument/2006/relationships/image" Target="../media/image310.png"/><Relationship Id="rId8" Type="http://schemas.openxmlformats.org/officeDocument/2006/relationships/image" Target="../media/image307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1.png"/><Relationship Id="rId3" Type="http://schemas.openxmlformats.org/officeDocument/2006/relationships/image" Target="../media/image3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6.png"/><Relationship Id="rId3" Type="http://schemas.openxmlformats.org/officeDocument/2006/relationships/image" Target="../media/image32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0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0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4.png"/><Relationship Id="rId3" Type="http://schemas.openxmlformats.org/officeDocument/2006/relationships/image" Target="../media/image337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3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Relationship Id="rId7" Type="http://schemas.openxmlformats.org/officeDocument/2006/relationships/image" Target="../media/image6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71.png"/><Relationship Id="rId4" Type="http://schemas.openxmlformats.org/officeDocument/2006/relationships/image" Target="../media/image68.png"/><Relationship Id="rId5" Type="http://schemas.openxmlformats.org/officeDocument/2006/relationships/image" Target="../media/image74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79.png"/><Relationship Id="rId7" Type="http://schemas.openxmlformats.org/officeDocument/2006/relationships/image" Target="../media/image78.png"/><Relationship Id="rId8" Type="http://schemas.openxmlformats.org/officeDocument/2006/relationships/image" Target="../media/image8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5" Type="http://schemas.openxmlformats.org/officeDocument/2006/relationships/image" Target="../media/image83.png"/><Relationship Id="rId6" Type="http://schemas.openxmlformats.org/officeDocument/2006/relationships/image" Target="../media/image8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5" Type="http://schemas.openxmlformats.org/officeDocument/2006/relationships/image" Target="../media/image89.png"/><Relationship Id="rId6" Type="http://schemas.openxmlformats.org/officeDocument/2006/relationships/image" Target="../media/image93.png"/><Relationship Id="rId7" Type="http://schemas.openxmlformats.org/officeDocument/2006/relationships/image" Target="../media/image92.png"/><Relationship Id="rId8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99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1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1.png"/><Relationship Id="rId4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1.png"/><Relationship Id="rId4" Type="http://schemas.openxmlformats.org/officeDocument/2006/relationships/image" Target="../media/image11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1.png"/><Relationship Id="rId4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101.png"/><Relationship Id="rId4" Type="http://schemas.openxmlformats.org/officeDocument/2006/relationships/image" Target="../media/image11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2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21.png"/><Relationship Id="rId4" Type="http://schemas.openxmlformats.org/officeDocument/2006/relationships/image" Target="../media/image11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21.png"/><Relationship Id="rId4" Type="http://schemas.openxmlformats.org/officeDocument/2006/relationships/image" Target="../media/image15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42.png"/><Relationship Id="rId4" Type="http://schemas.openxmlformats.org/officeDocument/2006/relationships/image" Target="../media/image12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22.png"/><Relationship Id="rId4" Type="http://schemas.openxmlformats.org/officeDocument/2006/relationships/image" Target="../media/image1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25.png"/><Relationship Id="rId4" Type="http://schemas.openxmlformats.org/officeDocument/2006/relationships/image" Target="../media/image134.png"/><Relationship Id="rId5" Type="http://schemas.openxmlformats.org/officeDocument/2006/relationships/image" Target="../media/image130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5.png"/><Relationship Id="rId3" Type="http://schemas.openxmlformats.org/officeDocument/2006/relationships/image" Target="../media/image129.png"/><Relationship Id="rId4" Type="http://schemas.openxmlformats.org/officeDocument/2006/relationships/image" Target="../media/image133.png"/><Relationship Id="rId5" Type="http://schemas.openxmlformats.org/officeDocument/2006/relationships/image" Target="../media/image13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32.png"/><Relationship Id="rId4" Type="http://schemas.openxmlformats.org/officeDocument/2006/relationships/image" Target="../media/image145.png"/><Relationship Id="rId5" Type="http://schemas.openxmlformats.org/officeDocument/2006/relationships/image" Target="../media/image137.png"/><Relationship Id="rId6" Type="http://schemas.openxmlformats.org/officeDocument/2006/relationships/image" Target="../media/image13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38.png"/><Relationship Id="rId4" Type="http://schemas.openxmlformats.org/officeDocument/2006/relationships/image" Target="../media/image145.png"/><Relationship Id="rId5" Type="http://schemas.openxmlformats.org/officeDocument/2006/relationships/image" Target="../media/image139.png"/><Relationship Id="rId6" Type="http://schemas.openxmlformats.org/officeDocument/2006/relationships/image" Target="../media/image13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3.png"/><Relationship Id="rId3" Type="http://schemas.openxmlformats.org/officeDocument/2006/relationships/image" Target="../media/image140.png"/><Relationship Id="rId4" Type="http://schemas.openxmlformats.org/officeDocument/2006/relationships/image" Target="../media/image144.png"/><Relationship Id="rId5" Type="http://schemas.openxmlformats.org/officeDocument/2006/relationships/image" Target="../media/image14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6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2.png"/><Relationship Id="rId6" Type="http://schemas.openxmlformats.org/officeDocument/2006/relationships/image" Target="../media/image14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50.png"/><Relationship Id="rId4" Type="http://schemas.openxmlformats.org/officeDocument/2006/relationships/image" Target="../media/image155.png"/><Relationship Id="rId5" Type="http://schemas.openxmlformats.org/officeDocument/2006/relationships/image" Target="../media/image15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3.png"/><Relationship Id="rId3" Type="http://schemas.openxmlformats.org/officeDocument/2006/relationships/image" Target="../media/image156.png"/><Relationship Id="rId4" Type="http://schemas.openxmlformats.org/officeDocument/2006/relationships/image" Target="../media/image160.png"/><Relationship Id="rId5" Type="http://schemas.openxmlformats.org/officeDocument/2006/relationships/image" Target="../media/image159.png"/><Relationship Id="rId6" Type="http://schemas.openxmlformats.org/officeDocument/2006/relationships/image" Target="../media/image161.png"/><Relationship Id="rId7" Type="http://schemas.openxmlformats.org/officeDocument/2006/relationships/image" Target="../media/image15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9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6.png"/><Relationship Id="rId5" Type="http://schemas.openxmlformats.org/officeDocument/2006/relationships/image" Target="../media/image164.png"/><Relationship Id="rId6" Type="http://schemas.openxmlformats.org/officeDocument/2006/relationships/image" Target="../media/image167.png"/><Relationship Id="rId7" Type="http://schemas.openxmlformats.org/officeDocument/2006/relationships/image" Target="../media/image17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65.png"/><Relationship Id="rId4" Type="http://schemas.openxmlformats.org/officeDocument/2006/relationships/image" Target="../media/image173.png"/><Relationship Id="rId5" Type="http://schemas.openxmlformats.org/officeDocument/2006/relationships/image" Target="../media/image16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8.png"/><Relationship Id="rId3" Type="http://schemas.openxmlformats.org/officeDocument/2006/relationships/image" Target="../media/image204.png"/><Relationship Id="rId4" Type="http://schemas.openxmlformats.org/officeDocument/2006/relationships/image" Target="../media/image176.png"/><Relationship Id="rId5" Type="http://schemas.openxmlformats.org/officeDocument/2006/relationships/image" Target="../media/image172.png"/><Relationship Id="rId6" Type="http://schemas.openxmlformats.org/officeDocument/2006/relationships/image" Target="../media/image174.png"/><Relationship Id="rId7" Type="http://schemas.openxmlformats.org/officeDocument/2006/relationships/image" Target="../media/image171.png"/><Relationship Id="rId8" Type="http://schemas.openxmlformats.org/officeDocument/2006/relationships/image" Target="../media/image17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8.png"/><Relationship Id="rId3" Type="http://schemas.openxmlformats.org/officeDocument/2006/relationships/image" Target="../media/image175.png"/><Relationship Id="rId4" Type="http://schemas.openxmlformats.org/officeDocument/2006/relationships/image" Target="../media/image181.png"/><Relationship Id="rId5" Type="http://schemas.openxmlformats.org/officeDocument/2006/relationships/image" Target="../media/image183.png"/><Relationship Id="rId6" Type="http://schemas.openxmlformats.org/officeDocument/2006/relationships/image" Target="../media/image189.png"/><Relationship Id="rId7" Type="http://schemas.openxmlformats.org/officeDocument/2006/relationships/image" Target="../media/image180.png"/><Relationship Id="rId8" Type="http://schemas.openxmlformats.org/officeDocument/2006/relationships/image" Target="../media/image18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Relationship Id="rId3" Type="http://schemas.openxmlformats.org/officeDocument/2006/relationships/image" Target="../media/image188.png"/><Relationship Id="rId4" Type="http://schemas.openxmlformats.org/officeDocument/2006/relationships/image" Target="../media/image184.png"/><Relationship Id="rId5" Type="http://schemas.openxmlformats.org/officeDocument/2006/relationships/image" Target="../media/image186.png"/><Relationship Id="rId6" Type="http://schemas.openxmlformats.org/officeDocument/2006/relationships/image" Target="../media/image19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7.png"/><Relationship Id="rId3" Type="http://schemas.openxmlformats.org/officeDocument/2006/relationships/image" Target="../media/image185.png"/><Relationship Id="rId4" Type="http://schemas.openxmlformats.org/officeDocument/2006/relationships/image" Target="../media/image194.png"/><Relationship Id="rId9" Type="http://schemas.openxmlformats.org/officeDocument/2006/relationships/image" Target="../media/image193.png"/><Relationship Id="rId5" Type="http://schemas.openxmlformats.org/officeDocument/2006/relationships/image" Target="../media/image191.png"/><Relationship Id="rId6" Type="http://schemas.openxmlformats.org/officeDocument/2006/relationships/image" Target="../media/image195.png"/><Relationship Id="rId7" Type="http://schemas.openxmlformats.org/officeDocument/2006/relationships/image" Target="../media/image190.png"/><Relationship Id="rId8" Type="http://schemas.openxmlformats.org/officeDocument/2006/relationships/image" Target="../media/image19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9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9" Type="http://schemas.openxmlformats.org/officeDocument/2006/relationships/image" Target="../media/image205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0.png"/><Relationship Id="rId8" Type="http://schemas.openxmlformats.org/officeDocument/2006/relationships/image" Target="../media/image20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5.png"/><Relationship Id="rId3" Type="http://schemas.openxmlformats.org/officeDocument/2006/relationships/image" Target="../media/image2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10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9" name="Google Shape;2019;p10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0" name="Google Shape;2020;p10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4" name="Google Shape;2024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0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6" name="Google Shape;2026;p10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9" name="Google Shape;2029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0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1" name="Google Shape;2031;p10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6" name="Google Shape;2036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8" name="Google Shape;2038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9" name="Google Shape;203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0" name="Google Shape;2040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1" name="Google Shape;2041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2" name="Google Shape;2042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3" name="Google Shape;204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5" name="Google Shape;2045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6" name="Google Shape;2046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8" name="Google Shape;204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9" name="Google Shape;2049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0" name="Google Shape;2050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1" name="Google Shape;2051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2" name="Google Shape;205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6" name="Google Shape;2056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8" name="Google Shape;205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9" name="Google Shape;2059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0" name="Google Shape;2060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1" name="Google Shape;2061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62" name="Google Shape;206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Google Shape;2065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6" name="Google Shape;2066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7" name="Google Shape;206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8" name="Google Shape;206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0" name="Google Shape;2070;p10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1" name="Google Shape;2071;p10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2" name="Google Shape;2072;p10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73" name="Google Shape;2073;p10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5" name="Google Shape;2075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11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7" name="Google Shape;2077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8" name="Google Shape;2078;p11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9" name="Google Shape;2079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" name="Google Shape;2081;p1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11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3" name="Google Shape;2083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4" name="Google Shape;2084;p1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7" name="Google Shape;2087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8" name="Google Shape;208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9" name="Google Shape;2089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0" name="Google Shape;2090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1" name="Google Shape;2091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2" name="Google Shape;2092;p112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4" name="Google Shape;2094;p11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11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6" name="Google Shape;2096;p11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7" name="Google Shape;2097;p11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8" name="Google Shape;2098;p11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9" name="Google Shape;2099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0" name="Google Shape;2100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1" name="Google Shape;210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2" name="Google Shape;2102;p1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4" name="Google Shape;2104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1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6" name="Google Shape;2106;p11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8" name="Google Shape;2108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4" name="Google Shape;2114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5" name="Google Shape;2115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6" name="Google Shape;211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1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3" name="Google Shape;2123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4" name="Google Shape;2124;p11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6" name="Google Shape;2126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7" name="Google Shape;2127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8" name="Google Shape;2128;p1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" name="Google Shape;2130;p11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32" name="Google Shape;2132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3" name="Google Shape;2133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4" name="Google Shape;2134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5" name="Google Shape;2135;p11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36" name="Google Shape;2136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7" name="Google Shape;2137;p1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8" name="Google Shape;2138;p1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p1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2" name="Google Shape;214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3" name="Google Shape;2143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4" name="Google Shape;2144;p11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5" name="Google Shape;2145;p11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6" name="Google Shape;2146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7" name="Google Shape;2147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48" name="Google Shape;2148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1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1" name="Google Shape;2151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2" name="Google Shape;2152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3" name="Google Shape;2153;p1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4" name="Google Shape;2154;p11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5" name="Google Shape;2155;p11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6" name="Google Shape;2156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7" name="Google Shape;2157;p1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8" name="Google Shape;2158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" name="Google Shape;2160;p12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2" name="Google Shape;2162;p12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4" name="Google Shape;216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5" name="Google Shape;2165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6" name="Google Shape;2166;p12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7" name="Google Shape;2167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8" name="Google Shape;2168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9" name="Google Shape;2169;p12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2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2" name="Google Shape;2172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3" name="Google Shape;217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4" name="Google Shape;2174;p12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5" name="Google Shape;2175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6" name="Google Shape;2176;p12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7" name="Google Shape;2177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8" name="Google Shape;2178;p12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9" name="Google Shape;2179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3" name="Google Shape;2183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4" name="Google Shape;2184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5" name="Google Shape;2185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6" name="Google Shape;2186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7" name="Google Shape;2187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8" name="Google Shape;2188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9" name="Google Shape;2189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92" name="Google Shape;219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4" name="Google Shape;2194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5" name="Google Shape;2195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8" name="Google Shape;219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0" name="Google Shape;2200;p12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1" name="Google Shape;2201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2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5" name="Google Shape;2205;p12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6" name="Google Shape;2206;p12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0" name="Google Shape;2210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11" name="Google Shape;2211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2" name="Google Shape;2212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3" name="Google Shape;2213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4" name="Google Shape;2214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5" name="Google Shape;2215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6" name="Google Shape;2216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8" name="Google Shape;2218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9" name="Google Shape;221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1" name="Google Shape;2221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22" name="Google Shape;2222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4" name="Google Shape;2224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5" name="Google Shape;2225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7" name="Google Shape;2227;p12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8" name="Google Shape;2228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2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2" name="Google Shape;2232;p12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3" name="Google Shape;2233;p12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34" name="Google Shape;2234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5" name="Google Shape;2235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6" name="Google Shape;2236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7" name="Google Shape;2237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2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2" name="Google Shape;2242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43" name="Google Shape;2243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4" name="Google Shape;2244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5" name="Google Shape;2245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6" name="Google Shape;2246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7" name="Google Shape;2247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8" name="Google Shape;224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9" name="Google Shape;224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0" name="Google Shape;2250;p12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1" name="Google Shape;2251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2" name="Google Shape;2252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3" name="Google Shape;2253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4" name="Google Shape;2254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5" name="Google Shape;2255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6" name="Google Shape;2256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7" name="Google Shape;2257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8" name="Google Shape;2258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9" name="Google Shape;2259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0" name="Google Shape;2260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1" name="Google Shape;226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3" name="Google Shape;2263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4" name="Google Shape;2264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5" name="Google Shape;226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7" name="Google Shape;2267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8" name="Google Shape;2268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9" name="Google Shape;2269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0" name="Google Shape;2270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1" name="Google Shape;2271;p12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2" name="Google Shape;2272;p12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3" name="Google Shape;2273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4" name="Google Shape;2274;p12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5" name="Google Shape;2275;p12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9" name="Google Shape;2279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80" name="Google Shape;2280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1" name="Google Shape;2281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82" name="Google Shape;2282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3" name="Google Shape;2283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84" name="Google Shape;2284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5" name="Google Shape;2285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6" name="Google Shape;2286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7" name="Google Shape;2287;p12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8" name="Google Shape;2288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9" name="Google Shape;2289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90" name="Google Shape;2290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1" name="Google Shape;2291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2" name="Google Shape;2292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3" name="Google Shape;2293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4" name="Google Shape;229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5" name="Google Shape;229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6" name="Google Shape;2296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7" name="Google Shape;2297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8" name="Google Shape;229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9" name="Google Shape;229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0" name="Google Shape;2300;p12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1" name="Google Shape;2301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02" name="Google Shape;230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3" name="Google Shape;230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4" name="Google Shape;2304;p12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5" name="Google Shape;2305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6" name="Google Shape;2306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7" name="Google Shape;2307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8" name="Google Shape;2308;p12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9" name="Google Shape;2309;p12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0" name="Google Shape;2310;p12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1" name="Google Shape;2311;p12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2" name="Google Shape;2312;p12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2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6" name="Google Shape;2316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7" name="Google Shape;2317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8" name="Google Shape;2318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9" name="Google Shape;2319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0" name="Google Shape;2320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21" name="Google Shape;2321;p12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22" name="Google Shape;232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3" name="Google Shape;232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4" name="Google Shape;2324;p12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5" name="Google Shape;2325;p12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6" name="Google Shape;2326;p12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7" name="Google Shape;2327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8" name="Google Shape;2328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9" name="Google Shape;2329;p12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0" name="Google Shape;2330;p12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1" name="Google Shape;2331;p12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32" name="Google Shape;233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3" name="Google Shape;233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4" name="Google Shape;2334;p12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5" name="Google Shape;2335;p12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6" name="Google Shape;2336;p12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7" name="Google Shape;2337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8" name="Google Shape;2338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9" name="Google Shape;2339;p12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0" name="Google Shape;2340;p12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1" name="Google Shape;2341;p12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42" name="Google Shape;234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3" name="Google Shape;234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4" name="Google Shape;2344;p12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5" name="Google Shape;2345;p12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6" name="Google Shape;2346;p12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7" name="Google Shape;2347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8" name="Google Shape;2348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9" name="Google Shape;2349;p12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0" name="Google Shape;2350;p12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1" name="Google Shape;2351;p12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52" name="Google Shape;235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3" name="Google Shape;235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4" name="Google Shape;2354;p12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7" name="Google Shape;2357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8" name="Google Shape;2358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9" name="Google Shape;2359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0" name="Google Shape;2360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1" name="Google Shape;2361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2" name="Google Shape;2362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3" name="Google Shape;2363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4" name="Google Shape;2364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5" name="Google Shape;2365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6" name="Google Shape;2366;p1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7" name="Google Shape;2367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8" name="Google Shape;2368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9" name="Google Shape;2369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0" name="Google Shape;2370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1" name="Google Shape;2371;p1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2" name="Google Shape;2372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3" name="Google Shape;2373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4" name="Google Shape;2374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5" name="Google Shape;2375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6" name="Google Shape;2376;p1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7" name="Google Shape;2377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8" name="Google Shape;2378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9" name="Google Shape;2379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0" name="Google Shape;2380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1" name="Google Shape;2381;p1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2" name="Google Shape;2382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3" name="Google Shape;2383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4" name="Google Shape;2384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5" name="Google Shape;2385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6" name="Google Shape;2386;p12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7" name="Google Shape;2387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8" name="Google Shape;2388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9" name="Google Shape;2389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0" name="Google Shape;2390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1" name="Google Shape;2391;p12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2" name="Google Shape;2392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3" name="Google Shape;2393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4" name="Google Shape;2394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5" name="Google Shape;2395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6" name="Google Shape;2396;p12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7" name="Google Shape;2397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8" name="Google Shape;2398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9" name="Google Shape;2399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0" name="Google Shape;2400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1" name="Google Shape;2401;p12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4" name="Google Shape;2404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05" name="Google Shape;2405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6" name="Google Shape;2406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7" name="Google Shape;2407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8" name="Google Shape;2408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9" name="Google Shape;2409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0" name="Google Shape;2410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11" name="Google Shape;2411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2" name="Google Shape;2412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3" name="Google Shape;2413;p12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4" name="Google Shape;2414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5" name="Google Shape;2415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6" name="Google Shape;2416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7" name="Google Shape;2417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8" name="Google Shape;2418;p12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9" name="Google Shape;2419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0" name="Google Shape;2420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21" name="Google Shape;2421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2" name="Google Shape;2422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3" name="Google Shape;2423;p12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4" name="Google Shape;2424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5" name="Google Shape;2425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6" name="Google Shape;2426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7" name="Google Shape;2427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8" name="Google Shape;2428;p12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9" name="Google Shape;2429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0" name="Google Shape;2430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31" name="Google Shape;2431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2" name="Google Shape;2432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3" name="Google Shape;2433;p12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4" name="Google Shape;2434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5" name="Google Shape;2435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6" name="Google Shape;2436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7" name="Google Shape;2437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8" name="Google Shape;2438;p12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9" name="Google Shape;2439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0" name="Google Shape;2440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41" name="Google Shape;2441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2" name="Google Shape;2442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3" name="Google Shape;2443;p12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4" name="Google Shape;2444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5" name="Google Shape;2445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6" name="Google Shape;2446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7" name="Google Shape;2447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8" name="Google Shape;2448;p12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1" name="Google Shape;2451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52" name="Google Shape;2452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3" name="Google Shape;2453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4" name="Google Shape;2454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5" name="Google Shape;2455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6" name="Google Shape;2456;p12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7" name="Google Shape;2457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8" name="Google Shape;2458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9" name="Google Shape;2459;p12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12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1" name="Google Shape;2461;p12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2462" name="Google Shape;2462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3" name="Google Shape;2463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4" name="Google Shape;2464;p12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29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6" name="Google Shape;2466;p12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7" name="Google Shape;2467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8" name="Google Shape;2468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9" name="Google Shape;2469;p12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2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2" name="Google Shape;2472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3" name="Google Shape;2473;p13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5" name="Google Shape;2475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6" name="Google Shape;2476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7" name="Google Shape;2477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8" name="Google Shape;2478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9" name="Google Shape;2479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80" name="Google Shape;2480;p13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81" name="Google Shape;2481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2" name="Google Shape;2482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3" name="Google Shape;2483;p13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4" name="Google Shape;2484;p13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5" name="Google Shape;2485;p13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6" name="Google Shape;2486;p13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7" name="Google Shape;2487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8" name="Google Shape;2488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9" name="Google Shape;2489;p13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0" name="Google Shape;2490;p13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3" name="Google Shape;2493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4" name="Google Shape;249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5" name="Google Shape;2495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6" name="Google Shape;2496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7" name="Google Shape;2497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8" name="Google Shape;2498;p13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9" name="Google Shape;2499;p13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3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3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3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3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4" name="Google Shape;2504;p13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5" name="Google Shape;2505;p13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13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13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13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3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0" name="Google Shape;2510;p13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1" name="Google Shape;2511;p13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3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13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3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5" name="Google Shape;2515;p13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6" name="Google Shape;2516;p13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7" name="Google Shape;2517;p13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1" name="Google Shape;2521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22" name="Google Shape;2522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3" name="Google Shape;2523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4" name="Google Shape;2524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5" name="Google Shape;2525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6" name="Google Shape;2526;p1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7" name="Google Shape;2527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0" name="Google Shape;2530;p1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1" name="Google Shape;2531;p1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3" name="Google Shape;2533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1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3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0" name="Google Shape;2540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41" name="Google Shape;2541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2" name="Google Shape;2542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3" name="Google Shape;2543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4" name="Google Shape;2544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5" name="Google Shape;2545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6" name="Google Shape;2546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0" name="Google Shape;2550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1" name="Google Shape;2551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52" name="Google Shape;2552;p1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5" name="Google Shape;2555;p1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9" name="Google Shape;2559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60" name="Google Shape;2560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1" name="Google Shape;2561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2" name="Google Shape;2562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3" name="Google Shape;2563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4" name="Google Shape;2564;p1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5" name="Google Shape;2565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9" name="Google Shape;2569;p1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0" name="Google Shape;2570;p1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71" name="Google Shape;2571;p1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2" name="Google Shape;2572;p1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1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8" name="Google Shape;2578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9" name="Google Shape;2579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0" name="Google Shape;2580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1" name="Google Shape;2581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2" name="Google Shape;2582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3" name="Google Shape;2583;p13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4" name="Google Shape;2584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13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8" name="Google Shape;2588;p13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9" name="Google Shape;2589;p13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90" name="Google Shape;2590;p1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1" name="Google Shape;2591;p1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2" name="Google Shape;2592;p1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3" name="Google Shape;2593;p1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7" name="Google Shape;2597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98" name="Google Shape;2598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9" name="Google Shape;2599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0" name="Google Shape;2600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1" name="Google Shape;2601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2" name="Google Shape;2602;p1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3" name="Google Shape;2603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7" name="Google Shape;2607;p1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8" name="Google Shape;2608;p1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9" name="Google Shape;2609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11" name="Google Shape;2611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1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1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9" name="Google Shape;2619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0" name="Google Shape;2620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1" name="Google Shape;2621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2" name="Google Shape;2622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3" name="Google Shape;2623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4" name="Google Shape;2624;p1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5" name="Google Shape;2625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9" name="Google Shape;2629;p1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0" name="Google Shape;2630;p1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1" name="Google Shape;2631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3" name="Google Shape;2633;p1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3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p1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37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1" name="Google Shape;2641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2" name="Google Shape;2642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3" name="Google Shape;2643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4" name="Google Shape;2644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5" name="Google Shape;2645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6" name="Google Shape;2646;p1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7" name="Google Shape;2647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1" name="Google Shape;2651;p1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2" name="Google Shape;2652;p1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3" name="Google Shape;2653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1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5" name="Google Shape;2655;p1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1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7" name="Google Shape;2657;p1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1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13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3" name="Google Shape;2663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4" name="Google Shape;2664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5" name="Google Shape;2665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6" name="Google Shape;2666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7" name="Google Shape;2667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8" name="Google Shape;2668;p13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9" name="Google Shape;2669;p13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13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13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13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3" name="Google Shape;2673;p13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4" name="Google Shape;2674;p13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5" name="Google Shape;2675;p13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3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7" name="Google Shape;2677;p13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13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9" name="Google Shape;2679;p13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0" name="Google Shape;2680;p13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Google Shape;2681;p139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5" name="Google Shape;2685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86" name="Google Shape;2686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7" name="Google Shape;2687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8" name="Google Shape;2688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9" name="Google Shape;2689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0" name="Google Shape;2690;p1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1" name="Google Shape;2691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7" name="Google Shape;2697;p1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8" name="Google Shape;2698;p1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9" name="Google Shape;2699;p1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0" name="Google Shape;2700;p1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01" name="Google Shape;2701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Google Shape;2704;p1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4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0" name="Google Shape;2710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1" name="Google Shape;2711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2" name="Google Shape;2712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3" name="Google Shape;2713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4" name="Google Shape;2714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5" name="Google Shape;2715;p1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6" name="Google Shape;2716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0" name="Google Shape;2720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2" name="Google Shape;2722;p1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3" name="Google Shape;2723;p1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4" name="Google Shape;2724;p1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5" name="Google Shape;2725;p1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26" name="Google Shape;2726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9" name="Google Shape;2729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5" name="Google Shape;2735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6" name="Google Shape;2736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7" name="Google Shape;2737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8" name="Google Shape;2738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9" name="Google Shape;2739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0" name="Google Shape;2740;p1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1" name="Google Shape;2741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7" name="Google Shape;2747;p1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8" name="Google Shape;2748;p1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9" name="Google Shape;2749;p1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0" name="Google Shape;2750;p1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51" name="Google Shape;2751;p1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4" name="Google Shape;2754;p1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42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142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14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0" name="Google Shape;2760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61" name="Google Shape;2761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2" name="Google Shape;2762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3" name="Google Shape;2763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4" name="Google Shape;2764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5" name="Google Shape;2765;p14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6" name="Google Shape;2766;p14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4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4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4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4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4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2" name="Google Shape;2772;p14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3" name="Google Shape;2773;p14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4" name="Google Shape;2774;p14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5" name="Google Shape;2775;p14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76" name="Google Shape;2776;p14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3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43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14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Google Shape;2780;p143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Google Shape;2781;p143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5" name="Google Shape;2785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86" name="Google Shape;2786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7" name="Google Shape;2787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8" name="Google Shape;2788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9" name="Google Shape;2789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0" name="Google Shape;2790;p1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1" name="Google Shape;2791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1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3" name="Google Shape;2793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5" name="Google Shape;2795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9" name="Google Shape;2799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1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1" name="Google Shape;2801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1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03" name="Google Shape;2803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1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Google Shape;2807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144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Google Shape;2809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3" name="Google Shape;2813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14" name="Google Shape;2814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5" name="Google Shape;2815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6" name="Google Shape;2816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7" name="Google Shape;2817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8" name="Google Shape;2818;p1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9" name="Google Shape;2819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1" name="Google Shape;2821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3" name="Google Shape;2823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5" name="Google Shape;2825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6" name="Google Shape;2826;p1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7" name="Google Shape;2827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8" name="Google Shape;2828;p1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9" name="Google Shape;2829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1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31" name="Google Shape;2831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Google Shape;2836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1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1" name="Google Shape;2841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42" name="Google Shape;2842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3" name="Google Shape;2843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4" name="Google Shape;2844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5" name="Google Shape;2845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7" name="Google Shape;2847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1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9" name="Google Shape;2849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1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1" name="Google Shape;2851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1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3" name="Google Shape;2853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5" name="Google Shape;2855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1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7" name="Google Shape;2857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1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59" name="Google Shape;2859;p1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1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3" name="Google Shape;2863;p1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4" name="Google Shape;2864;p146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p146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866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14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9" name="Google Shape;2869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70" name="Google Shape;2870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1" name="Google Shape;2871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72" name="Google Shape;2872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3" name="Google Shape;2873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4" name="Google Shape;2874;p14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5" name="Google Shape;2875;p14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14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7" name="Google Shape;2877;p14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4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9" name="Google Shape;2879;p14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4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1" name="Google Shape;2881;p14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4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3" name="Google Shape;2883;p14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14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5" name="Google Shape;2885;p14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14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87" name="Google Shape;2887;p1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1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1" name="Google Shape;2891;p1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147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3" name="Google Shape;2893;p147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6" name="Google Shape;2896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7" name="Google Shape;2897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8" name="Google Shape;2898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9" name="Google Shape;2899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0" name="Google Shape;2900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1" name="Google Shape;2901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2" name="Google Shape;2902;p1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3" name="Google Shape;2903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5" name="Google Shape;2905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7" name="Google Shape;2907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1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9" name="Google Shape;2909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1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1" name="Google Shape;2911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1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3" name="Google Shape;2913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1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5" name="Google Shape;2915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1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17" name="Google Shape;2917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148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148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7" name="Google Shape;2927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28" name="Google Shape;2928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9" name="Google Shape;2929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0" name="Google Shape;2930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1" name="Google Shape;2931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2" name="Google Shape;2932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1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4" name="Google Shape;2934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6" name="Google Shape;2936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8" name="Google Shape;2938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0" name="Google Shape;2940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1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2" name="Google Shape;2942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4" name="Google Shape;2944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1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6" name="Google Shape;2946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1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8" name="Google Shape;2948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1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8" name="Google Shape;2958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9" name="Google Shape;2959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1" name="Google Shape;2961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2" name="Google Shape;2962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3" name="Google Shape;2963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5" name="Google Shape;2965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1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7" name="Google Shape;2967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1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9" name="Google Shape;2969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1" name="Google Shape;2971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3" name="Google Shape;2973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5" name="Google Shape;2975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7" name="Google Shape;2977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9" name="Google Shape;2979;p15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5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5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5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5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4" name="Google Shape;2984;p150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5" name="Google Shape;2985;p150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Google Shape;2986;p150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9" name="Google Shape;2989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90" name="Google Shape;2990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1" name="Google Shape;2991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92" name="Google Shape;2992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3" name="Google Shape;2993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4" name="Google Shape;2994;p15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5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6" name="Google Shape;2996;p15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5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8" name="Google Shape;2998;p15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5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0" name="Google Shape;3000;p15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15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2" name="Google Shape;3002;p15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15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4" name="Google Shape;3004;p15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5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6" name="Google Shape;3006;p15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15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8" name="Google Shape;3008;p15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15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10" name="Google Shape;3010;p15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151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151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151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9" name="Google Shape;3019;p15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15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1" name="Google Shape;3021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2" name="Google Shape;3022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23" name="Google Shape;3023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4" name="Google Shape;3024;p15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5" name="Google Shape;3025;p15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3026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7" name="Google Shape;3027;p15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8" name="Google Shape;3028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9" name="Google Shape;3029;p15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0" name="Google Shape;3030;p15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4" name="Google Shape;3034;p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7" name="Google Shape;3037;p1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9" name="Google Shape;3039;p1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40" name="Google Shape;3040;p1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041" name="Google Shape;3041;p156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042" name="Google Shape;3042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5" name="Google Shape;3045;p1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3" name="Google Shape;993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5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20" name="Google Shape;1020;p53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21" name="Google Shape;10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6" name="Google Shape;1026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8" name="Google Shape;1028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9" name="Google Shape;10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0" name="Google Shape;1030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1" name="Google Shape;1031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2" name="Google Shape;1032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3" name="Google Shape;103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8" name="Google Shape;10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0" name="Google Shape;1040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1" name="Google Shape;1041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2" name="Google Shape;104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8" name="Google Shape;10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0" name="Google Shape;1050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1" name="Google Shape;1051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2" name="Google Shape;10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6" name="Google Shape;1056;p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7" name="Google Shape;10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8" name="Google Shape;105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60" name="Google Shape;1060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1" name="Google Shape;1061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3" name="Google Shape;1063;p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7" name="Google Shape;106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8" name="Google Shape;1068;p5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3" name="Google Shape;107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7" name="Google Shape;1077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8" name="Google Shape;107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9" name="Google Shape;1079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0" name="Google Shape;1080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1" name="Google Shape;108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2" name="Google Shape;1082;p61"/>
          <p:cNvSpPr txBox="1"/>
          <p:nvPr>
            <p:ph idx="3" type="body"/>
          </p:nvPr>
        </p:nvSpPr>
        <p:spPr>
          <a:xfrm>
            <a:off x="4791075" y="2057400"/>
            <a:ext cx="4353000" cy="28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7" name="Google Shape;1087;p6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6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9" name="Google Shape;108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0" name="Google Shape;1090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6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6" name="Google Shape;1096;p6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8" name="Google Shape;1098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4" name="Google Shape;1104;p6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5" name="Google Shape;1105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6" name="Google Shape;110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3" name="Google Shape;1113;p6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4" name="Google Shape;1114;p6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7" name="Google Shape;1117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8" name="Google Shape;1118;p6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6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2" name="Google Shape;1122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3" name="Google Shape;112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4" name="Google Shape;1124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6" name="Google Shape;1126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6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2" name="Google Shape;113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5" name="Google Shape;1135;p6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6" name="Google Shape;1136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7" name="Google Shape;1137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8" name="Google Shape;113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1" name="Google Shape;1141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2" name="Google Shape;1142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3" name="Google Shape;1143;p6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4" name="Google Shape;1144;p6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5" name="Google Shape;1145;p6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6" name="Google Shape;1146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7" name="Google Shape;1147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8" name="Google Shape;114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0" name="Google Shape;1150;p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2" name="Google Shape;1152;p6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4" name="Google Shape;115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6" name="Google Shape;1156;p6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6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6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62" name="Google Shape;116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3" name="Google Shape;116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4" name="Google Shape;1164;p7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7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7" name="Google Shape;1167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7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3" name="Google Shape;1173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4" name="Google Shape;1174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5" name="Google Shape;1175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6" name="Google Shape;1176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7" name="Google Shape;1177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8" name="Google Shape;1178;p7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9" name="Google Shape;117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2" name="Google Shape;118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5" name="Google Shape;1185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7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8" name="Google Shape;1188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9" name="Google Shape;1189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0" name="Google Shape;1190;p7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1" name="Google Shape;1191;p7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7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7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5" name="Google Shape;1195;p7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6" name="Google Shape;1196;p7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7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1" name="Google Shape;1201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2" name="Google Shape;1202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3" name="Google Shape;1203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4" name="Google Shape;1204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5" name="Google Shape;1205;p7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6" name="Google Shape;1206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9" name="Google Shape;1209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2" name="Google Shape;1212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7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5" name="Google Shape;1215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6" name="Google Shape;1216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7" name="Google Shape;1217;p7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8" name="Google Shape;1218;p7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2" name="Google Shape;1222;p7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7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4" name="Google Shape;1224;p7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5" name="Google Shape;1225;p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6" name="Google Shape;1226;p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7" name="Google Shape;1227;p7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2" name="Google Shape;1232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3" name="Google Shape;1233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4" name="Google Shape;1234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5" name="Google Shape;1235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6" name="Google Shape;1236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7" name="Google Shape;1237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8" name="Google Shape;1238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9" name="Google Shape;1239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7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2" name="Google Shape;1242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3" name="Google Shape;124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5" name="Google Shape;1245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7" name="Google Shape;124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1" name="Google Shape;125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5" name="Google Shape;125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9" name="Google Shape;125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7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4" name="Google Shape;1264;p7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5" name="Google Shape;1265;p7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0" name="Google Shape;1270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1" name="Google Shape;1271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2" name="Google Shape;1272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3" name="Google Shape;1273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4" name="Google Shape;1274;p7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5" name="Google Shape;127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6" name="Google Shape;127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7" name="Google Shape;1277;p7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8" name="Google Shape;1278;p7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7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0" name="Google Shape;128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7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3" name="Google Shape;1283;p7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4" name="Google Shape;128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7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7" name="Google Shape;1287;p7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8" name="Google Shape;1288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9" name="Google Shape;1289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0" name="Google Shape;1290;p7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1" name="Google Shape;1291;p7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2" name="Google Shape;129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7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7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6" name="Google Shape;1296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7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0" name="Google Shape;1300;p7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1" name="Google Shape;1301;p7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2" name="Google Shape;1302;p7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7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6" name="Google Shape;1306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7" name="Google Shape;1307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9" name="Google Shape;1309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0" name="Google Shape;1310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11" name="Google Shape;1311;p7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12" name="Google Shape;131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3" name="Google Shape;131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4" name="Google Shape;1314;p7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5" name="Google Shape;1315;p7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7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7" name="Google Shape;131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8" name="Google Shape;131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7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7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1" name="Google Shape;1321;p7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22" name="Google Shape;132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3" name="Google Shape;132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4" name="Google Shape;1324;p7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5" name="Google Shape;1325;p7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7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7" name="Google Shape;132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8" name="Google Shape;132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7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0" name="Google Shape;1330;p7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1" name="Google Shape;1331;p7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32" name="Google Shape;133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3" name="Google Shape;133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7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7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7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7" name="Google Shape;133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8" name="Google Shape;133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7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7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7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42" name="Google Shape;134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3" name="Google Shape;134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7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8" name="Google Shape;134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9" name="Google Shape;1349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50" name="Google Shape;1350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4" name="Google Shape;135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8" name="Google Shape;1358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9" name="Google Shape;135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0" name="Google Shape;136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1" name="Google Shape;1361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2" name="Google Shape;1362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3" name="Google Shape;1363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4" name="Google Shape;136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5" name="Google Shape;136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6" name="Google Shape;1366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7" name="Google Shape;1367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9" name="Google Shape;136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0" name="Google Shape;137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1" name="Google Shape;1371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2" name="Google Shape;1372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3" name="Google Shape;1373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4" name="Google Shape;137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5" name="Google Shape;137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6" name="Google Shape;1376;p7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7" name="Google Shape;1377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8" name="Google Shape;1378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9" name="Google Shape;137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0" name="Google Shape;138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7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2" name="Google Shape;1382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3" name="Google Shape;1383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4" name="Google Shape;138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5" name="Google Shape;138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7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9" name="Google Shape;138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0" name="Google Shape;139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1" name="Google Shape;1391;p7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5" name="Google Shape;1395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6" name="Google Shape;1396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7" name="Google Shape;1397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8" name="Google Shape;1398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7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7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1" name="Google Shape;140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7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4" name="Google Shape;1404;p7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5" name="Google Shape;1405;p7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6" name="Google Shape;140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7" name="Google Shape;140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8" name="Google Shape;1408;p7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9" name="Google Shape;1409;p7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0" name="Google Shape;1410;p7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1" name="Google Shape;141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2" name="Google Shape;141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3" name="Google Shape;1413;p7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4" name="Google Shape;1414;p7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5" name="Google Shape;1415;p7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6" name="Google Shape;141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7" name="Google Shape;141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7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9" name="Google Shape;1419;p7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0" name="Google Shape;1420;p7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1" name="Google Shape;142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2" name="Google Shape;142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7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4" name="Google Shape;1424;p7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5" name="Google Shape;1425;p7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6" name="Google Shape;142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7" name="Google Shape;142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7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9" name="Google Shape;1429;p7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0" name="Google Shape;1430;p7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1" name="Google Shape;143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2" name="Google Shape;143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3" name="Google Shape;1433;p7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7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5" name="Google Shape;1435;p7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6" name="Google Shape;143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7" name="Google Shape;143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8" name="Google Shape;1438;p7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2" name="Google Shape;1442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3" name="Google Shape;1443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4" name="Google Shape;1444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5" name="Google Shape;1445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6" name="Google Shape;1446;p7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7" name="Google Shape;144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8" name="Google Shape;1448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9" name="Google Shape;1449;p7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1" name="Google Shape;1451;p7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52" name="Google Shape;1452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3" name="Google Shape;1453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4" name="Google Shape;1454;p7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6" name="Google Shape;1456;p7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7" name="Google Shape;145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8" name="Google Shape;1458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7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7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5" name="Google Shape;1465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6" name="Google Shape;1466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8" name="Google Shape;1468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0" name="Google Shape;1470;p7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71" name="Google Shape;1471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2" name="Google Shape;1472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3" name="Google Shape;1473;p7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4" name="Google Shape;1474;p7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5" name="Google Shape;1475;p7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6" name="Google Shape;1476;p7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7" name="Google Shape;1477;p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8" name="Google Shape;1478;p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9" name="Google Shape;1479;p7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3" name="Google Shape;1483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4" name="Google Shape;148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6" name="Google Shape;148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7" name="Google Shape;148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8" name="Google Shape;1488;p8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9" name="Google Shape;1489;p8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8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8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8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8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5" name="Google Shape;1495;p8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8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8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8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0" name="Google Shape;1500;p8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8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8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8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8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8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6" name="Google Shape;1506;p8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7" name="Google Shape;1507;p8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2" name="Google Shape;1512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3" name="Google Shape;1513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4" name="Google Shape;1514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5" name="Google Shape;1515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6" name="Google Shape;1516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1" name="Google Shape;1521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2" name="Google Shape;1522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3" name="Google Shape;1523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8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8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0" name="Google Shape;1530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1" name="Google Shape;1531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2" name="Google Shape;1532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3" name="Google Shape;153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4" name="Google Shape;153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5" name="Google Shape;1535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1" name="Google Shape;1541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42" name="Google Shape;1542;p8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8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8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8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9" name="Google Shape;154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0" name="Google Shape;1550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1" name="Google Shape;1551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2" name="Google Shape;1552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3" name="Google Shape;1553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4" name="Google Shape;1554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9" name="Google Shape;1559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1" name="Google Shape;1561;p8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8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8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8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9" name="Google Shape;156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0" name="Google Shape;1570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1" name="Google Shape;1571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2" name="Google Shape;1572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3" name="Google Shape;1573;p8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4" name="Google Shape;1574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8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8" name="Google Shape;1578;p8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8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0" name="Google Shape;1580;p8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8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8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8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7" name="Google Shape;1587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8" name="Google Shape;158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9" name="Google Shape;1589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0" name="Google Shape;1590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1" name="Google Shape;1591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2" name="Google Shape;1592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3" name="Google Shape;1593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8" name="Google Shape;1598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1" name="Google Shape;1601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8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9" name="Google Shape;1609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0" name="Google Shape;161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1" name="Google Shape;1611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2" name="Google Shape;161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3" name="Google Shape;1613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4" name="Google Shape;1614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5" name="Google Shape;1615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9" name="Google Shape;1619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0" name="Google Shape;1620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3" name="Google Shape;1623;p8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8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8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8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2" name="Google Shape;163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3" name="Google Shape;1633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4" name="Google Shape;163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5" name="Google Shape;1635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6" name="Google Shape;1636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7" name="Google Shape;1637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2" name="Google Shape;1642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5" name="Google Shape;1645;p8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8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8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8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3" name="Google Shape;165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4" name="Google Shape;165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5" name="Google Shape;165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6" name="Google Shape;165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8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8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8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8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7" name="Google Shape;1667;p8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8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8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8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6" name="Google Shape;1676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7" name="Google Shape;1677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8" name="Google Shape;1678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9" name="Google Shape;1689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0" name="Google Shape;1690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1" name="Google Shape;1691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8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8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0" name="Google Shape;1700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1" name="Google Shape;1701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2" name="Google Shape;1702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3" name="Google Shape;1703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4" name="Google Shape;1704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5" name="Google Shape;1705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3" name="Google Shape;1713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4" name="Google Shape;1714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5" name="Google Shape;1715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6" name="Google Shape;1716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6" name="Google Shape;1726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7" name="Google Shape;1727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8" name="Google Shape;1728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9" name="Google Shape;1729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1" name="Google Shape;1731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9" name="Google Shape;1739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0" name="Google Shape;1740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1" name="Google Shape;1741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9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1" name="Google Shape;1751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2" name="Google Shape;1752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3" name="Google Shape;1753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4" name="Google Shape;1754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5" name="Google Shape;1755;p9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9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3" name="Google Shape;1763;p9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4" name="Google Shape;1764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9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6" name="Google Shape;1766;p9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Google Shape;1770;p9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9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6" name="Google Shape;1776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7" name="Google Shape;1777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8" name="Google Shape;177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9" name="Google Shape;177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3" name="Google Shape;1783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5" name="Google Shape;1785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1" name="Google Shape;1791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3" name="Google Shape;179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9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3" name="Google Shape;1803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4" name="Google Shape;1804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5" name="Google Shape;1805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6" name="Google Shape;1806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7" name="Google Shape;1807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1" name="Google Shape;1811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7" name="Google Shape;1817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1" name="Google Shape;1821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2" name="Google Shape;1832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3" name="Google Shape;1833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4" name="Google Shape;1834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5" name="Google Shape;1835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7" name="Google Shape;1837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9" name="Google Shape;1849;p9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9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9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9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9" name="Google Shape;1859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0" name="Google Shape;1860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1" name="Google Shape;1861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2" name="Google Shape;1862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3" name="Google Shape;1863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5" name="Google Shape;1865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9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7" name="Google Shape;1867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9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9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9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9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9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7" name="Google Shape;1877;p9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9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9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9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6" name="Google Shape;1886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7" name="Google Shape;1887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8" name="Google Shape;1888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9" name="Google Shape;1889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0" name="Google Shape;1890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1" name="Google Shape;1891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3" name="Google Shape;1893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5" name="Google Shape;1895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7" name="Google Shape;1897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9" name="Google Shape;1899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1" name="Google Shape;1901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5" name="Google Shape;1905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7" name="Google Shape;190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9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8" name="Google Shape;1918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9" name="Google Shape;1919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0" name="Google Shape;1920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1" name="Google Shape;1921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2" name="Google Shape;1922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4" name="Google Shape;1924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8" name="Google Shape;1928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8" name="Google Shape;193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9" name="Google Shape;1949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0" name="Google Shape;1950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51" name="Google Shape;1951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2" name="Google Shape;1952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7" name="Google Shape;1957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9" name="Google Shape;1959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9" name="Google Shape;1969;p9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9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9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9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80" name="Google Shape;1980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1" name="Google Shape;1981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82" name="Google Shape;198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3" name="Google Shape;1983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4" name="Google Shape;1984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0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6" name="Google Shape;1986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10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8" name="Google Shape;1988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0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0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0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0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0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0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00" name="Google Shape;2000;p10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0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0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0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0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0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10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7" name="Google Shape;2007;p10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9" name="Google Shape;2009;p10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10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1" name="Google Shape;2011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3" name="Google Shape;201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10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5" name="Google Shape;2015;p10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97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99.xml"/><Relationship Id="rId4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1.xml"/><Relationship Id="rId51" Type="http://schemas.openxmlformats.org/officeDocument/2006/relationships/theme" Target="../theme/theme4.xml"/><Relationship Id="rId5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44.xml"/><Relationship Id="rId41" Type="http://schemas.openxmlformats.org/officeDocument/2006/relationships/slideLayout" Target="../slideLayouts/slideLayout143.xml"/><Relationship Id="rId44" Type="http://schemas.openxmlformats.org/officeDocument/2006/relationships/slideLayout" Target="../slideLayouts/slideLayout146.xml"/><Relationship Id="rId43" Type="http://schemas.openxmlformats.org/officeDocument/2006/relationships/slideLayout" Target="../slideLayouts/slideLayout145.xml"/><Relationship Id="rId46" Type="http://schemas.openxmlformats.org/officeDocument/2006/relationships/slideLayout" Target="../slideLayouts/slideLayout148.xml"/><Relationship Id="rId45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50.xml"/><Relationship Id="rId47" Type="http://schemas.openxmlformats.org/officeDocument/2006/relationships/slideLayout" Target="../slideLayouts/slideLayout149.xml"/><Relationship Id="rId4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31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51" Type="http://schemas.openxmlformats.org/officeDocument/2006/relationships/slideLayout" Target="../slideLayouts/slideLayout153.xml"/><Relationship Id="rId50" Type="http://schemas.openxmlformats.org/officeDocument/2006/relationships/slideLayout" Target="../slideLayouts/slideLayout152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  <p:sldLayoutId id="2147483801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0.png"/><Relationship Id="rId4" Type="http://schemas.openxmlformats.org/officeDocument/2006/relationships/image" Target="../media/image315.png"/><Relationship Id="rId5" Type="http://schemas.openxmlformats.org/officeDocument/2006/relationships/image" Target="../media/image3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1.gif"/><Relationship Id="rId4" Type="http://schemas.openxmlformats.org/officeDocument/2006/relationships/hyperlink" Target="https://dribbble.com/shots/3712534-Warning-Sig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5.png"/><Relationship Id="rId4" Type="http://schemas.openxmlformats.org/officeDocument/2006/relationships/image" Target="../media/image3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reuters.com/article/us-target-breach/target-says-it-declined-to-act-on-early-alert-of-cyber-breach-idUSBREA2C14F20140313" TargetMode="External"/><Relationship Id="rId4" Type="http://schemas.openxmlformats.org/officeDocument/2006/relationships/image" Target="../media/image342.png"/><Relationship Id="rId5" Type="http://schemas.openxmlformats.org/officeDocument/2006/relationships/image" Target="../media/image3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1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SIEM Day 3</a:t>
            </a:r>
            <a:endParaRPr/>
          </a:p>
        </p:txBody>
      </p:sp>
      <p:sp>
        <p:nvSpPr>
          <p:cNvPr id="3051" name="Google Shape;3051;p1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 Reports and Alerts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52" name="Google Shape;3052;p1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090"/>
        </a:solidFill>
      </p:bgPr>
    </p:bg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5" name="Google Shape;3135;p167"/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>
            <a:off x="0" y="1471425"/>
            <a:ext cx="9144000" cy="3672030"/>
          </a:xfrm>
          <a:prstGeom prst="rect">
            <a:avLst/>
          </a:prstGeom>
          <a:noFill/>
          <a:ln>
            <a:noFill/>
          </a:ln>
        </p:spPr>
      </p:pic>
      <p:sp>
        <p:nvSpPr>
          <p:cNvPr id="3136" name="Google Shape;3136;p167"/>
          <p:cNvSpPr/>
          <p:nvPr/>
        </p:nvSpPr>
        <p:spPr>
          <a:xfrm>
            <a:off x="-20400" y="796325"/>
            <a:ext cx="9168600" cy="4146900"/>
          </a:xfrm>
          <a:prstGeom prst="rect">
            <a:avLst/>
          </a:prstGeom>
          <a:gradFill>
            <a:gsLst>
              <a:gs pos="0">
                <a:srgbClr val="DAF090"/>
              </a:gs>
              <a:gs pos="25000">
                <a:srgbClr val="DAF090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New Fields</a:t>
            </a:r>
            <a:endParaRPr/>
          </a:p>
        </p:txBody>
      </p:sp>
      <p:sp>
        <p:nvSpPr>
          <p:cNvPr id="3138" name="Google Shape;3138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</a:t>
            </a:r>
            <a:r>
              <a:rPr lang="en"/>
              <a:t>e can use Splunk to create </a:t>
            </a:r>
            <a:r>
              <a:rPr lang="en"/>
              <a:t>new fields</a:t>
            </a:r>
            <a:r>
              <a:rPr lang="en"/>
              <a:t> and display their statistics.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167"/>
          <p:cNvSpPr txBox="1"/>
          <p:nvPr>
            <p:ph idx="3" type="body"/>
          </p:nvPr>
        </p:nvSpPr>
        <p:spPr>
          <a:xfrm>
            <a:off x="59300" y="4676900"/>
            <a:ext cx="9144000" cy="27135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167"/>
          <p:cNvSpPr/>
          <p:nvPr/>
        </p:nvSpPr>
        <p:spPr>
          <a:xfrm>
            <a:off x="2386900" y="2656186"/>
            <a:ext cx="633300" cy="40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BCBD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167"/>
          <p:cNvSpPr txBox="1"/>
          <p:nvPr>
            <p:ph idx="3" type="body"/>
          </p:nvPr>
        </p:nvSpPr>
        <p:spPr>
          <a:xfrm>
            <a:off x="175" y="12842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example, suppose we are analyzing logs for potential brute force attempts.</a:t>
            </a:r>
            <a:endParaRPr/>
          </a:p>
        </p:txBody>
      </p:sp>
      <p:grpSp>
        <p:nvGrpSpPr>
          <p:cNvPr id="3143" name="Google Shape;3143;p167"/>
          <p:cNvGrpSpPr/>
          <p:nvPr/>
        </p:nvGrpSpPr>
        <p:grpSpPr>
          <a:xfrm>
            <a:off x="5047900" y="2107105"/>
            <a:ext cx="633300" cy="1503463"/>
            <a:chOff x="5428900" y="2341913"/>
            <a:chExt cx="633300" cy="1503463"/>
          </a:xfrm>
        </p:grpSpPr>
        <p:sp>
          <p:nvSpPr>
            <p:cNvPr id="3144" name="Google Shape;3144;p167"/>
            <p:cNvSpPr/>
            <p:nvPr/>
          </p:nvSpPr>
          <p:spPr>
            <a:xfrm>
              <a:off x="5428900" y="2341913"/>
              <a:ext cx="633300" cy="405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BCB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67"/>
            <p:cNvSpPr/>
            <p:nvPr/>
          </p:nvSpPr>
          <p:spPr>
            <a:xfrm>
              <a:off x="5428900" y="3440075"/>
              <a:ext cx="633300" cy="405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BCBD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6" name="Google Shape;3146;p167"/>
          <p:cNvSpPr/>
          <p:nvPr/>
        </p:nvSpPr>
        <p:spPr>
          <a:xfrm>
            <a:off x="3120700" y="1824886"/>
            <a:ext cx="2079600" cy="2067900"/>
          </a:xfrm>
          <a:prstGeom prst="roundRect">
            <a:avLst>
              <a:gd fmla="val 7895" name="adj"/>
            </a:avLst>
          </a:prstGeom>
          <a:solidFill>
            <a:srgbClr val="FFFFFF"/>
          </a:solidFill>
          <a:ln cap="flat" cmpd="sng" w="2857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Since user lockouts are a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potential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identifier of a brute force attack, we can create a new field to identify events that contain this event code.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7" name="Google Shape;3147;p167"/>
          <p:cNvSpPr/>
          <p:nvPr/>
        </p:nvSpPr>
        <p:spPr>
          <a:xfrm>
            <a:off x="5855850" y="1824875"/>
            <a:ext cx="2823900" cy="922500"/>
          </a:xfrm>
          <a:prstGeom prst="roundRect">
            <a:avLst>
              <a:gd fmla="val 7895" name="adj"/>
            </a:avLst>
          </a:prstGeom>
          <a:solidFill>
            <a:srgbClr val="FFFFFF"/>
          </a:solidFill>
          <a:ln cap="flat" cmpd="sng" w="2857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the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EventCode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field has a value of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4740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the field value will be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Potential Brute Force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8" name="Google Shape;3148;p167"/>
          <p:cNvSpPr/>
          <p:nvPr/>
        </p:nvSpPr>
        <p:spPr>
          <a:xfrm>
            <a:off x="459700" y="1824886"/>
            <a:ext cx="2079600" cy="2067900"/>
          </a:xfrm>
          <a:prstGeom prst="roundRect">
            <a:avLst>
              <a:gd fmla="val 7895" name="adj"/>
            </a:avLst>
          </a:prstGeom>
          <a:solidFill>
            <a:srgbClr val="FFFFFF"/>
          </a:solidFill>
          <a:ln cap="flat" cmpd="sng" w="2857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Our logs have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event codes (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EventCode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that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assign numerical codes to events.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EventCode 4740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indicates a user lockout.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9" name="Google Shape;3149;p167"/>
          <p:cNvSpPr/>
          <p:nvPr/>
        </p:nvSpPr>
        <p:spPr>
          <a:xfrm>
            <a:off x="5855850" y="3050775"/>
            <a:ext cx="2823900" cy="922500"/>
          </a:xfrm>
          <a:prstGeom prst="roundRect">
            <a:avLst>
              <a:gd fmla="val 7895" name="adj"/>
            </a:avLst>
          </a:prstGeom>
          <a:solidFill>
            <a:srgbClr val="FFFFFF"/>
          </a:solidFill>
          <a:ln cap="flat" cmpd="sng" w="2857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If the field does not have a value of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4740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the field value will be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Not Brute Force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0" name="Google Shape;3150;p1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eval Command</a:t>
            </a:r>
            <a:endParaRPr/>
          </a:p>
        </p:txBody>
      </p:sp>
      <p:sp>
        <p:nvSpPr>
          <p:cNvPr id="3156" name="Google Shape;3156;p1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the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eval</a:t>
            </a:r>
            <a:r>
              <a:rPr lang="en"/>
              <a:t> command expressions, </a:t>
            </a:r>
            <a:r>
              <a:rPr lang="en"/>
              <a:t>such</a:t>
            </a:r>
            <a:r>
              <a:rPr lang="en"/>
              <a:t> as </a:t>
            </a:r>
            <a:r>
              <a:rPr b="1" lang="en">
                <a:latin typeface="Inconsolata"/>
                <a:ea typeface="Inconsolata"/>
                <a:cs typeface="Inconsolata"/>
                <a:sym typeface="Inconsolata"/>
              </a:rPr>
              <a:t>if</a:t>
            </a:r>
            <a:r>
              <a:rPr lang="en"/>
              <a:t>, and place the resulting values into a search field.</a:t>
            </a:r>
            <a:endParaRPr/>
          </a:p>
        </p:txBody>
      </p:sp>
      <p:sp>
        <p:nvSpPr>
          <p:cNvPr id="3157" name="Google Shape;3157;p1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68"/>
          <p:cNvSpPr/>
          <p:nvPr/>
        </p:nvSpPr>
        <p:spPr>
          <a:xfrm>
            <a:off x="466200" y="2570950"/>
            <a:ext cx="8211600" cy="944100"/>
          </a:xfrm>
          <a:prstGeom prst="roundRect">
            <a:avLst>
              <a:gd fmla="val 10369" name="adj"/>
            </a:avLst>
          </a:prstGeom>
          <a:solidFill>
            <a:srgbClr val="FFFFF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source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="statsreport.csv" | eval BruteForce = </a:t>
            </a:r>
            <a:br>
              <a:rPr lang="en" sz="18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if('EventCode'="4740", "Potential Brute Force", "Not Brute Force")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59" name="Google Shape;3159;p1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eval Command</a:t>
            </a:r>
            <a:endParaRPr/>
          </a:p>
        </p:txBody>
      </p:sp>
      <p:sp>
        <p:nvSpPr>
          <p:cNvPr id="3165" name="Google Shape;3165;p1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can use the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eval</a:t>
            </a:r>
            <a:r>
              <a:rPr lang="en">
                <a:solidFill>
                  <a:schemeClr val="dk1"/>
                </a:solidFill>
              </a:rPr>
              <a:t> command </a:t>
            </a:r>
            <a:r>
              <a:rPr lang="en">
                <a:solidFill>
                  <a:schemeClr val="dk1"/>
                </a:solidFill>
              </a:rPr>
              <a:t>expressions</a:t>
            </a:r>
            <a:r>
              <a:rPr lang="en">
                <a:solidFill>
                  <a:schemeClr val="dk1"/>
                </a:solidFill>
              </a:rPr>
              <a:t>, such as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if</a:t>
            </a:r>
            <a:r>
              <a:rPr lang="en">
                <a:solidFill>
                  <a:schemeClr val="dk1"/>
                </a:solidFill>
              </a:rPr>
              <a:t>, and place the resulting values into a search field.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1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169"/>
          <p:cNvSpPr/>
          <p:nvPr/>
        </p:nvSpPr>
        <p:spPr>
          <a:xfrm>
            <a:off x="466200" y="2570950"/>
            <a:ext cx="8211600" cy="944100"/>
          </a:xfrm>
          <a:prstGeom prst="roundRect">
            <a:avLst>
              <a:gd fmla="val 10369" name="adj"/>
            </a:avLst>
          </a:prstGeom>
          <a:solidFill>
            <a:srgbClr val="FFFFF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source</a:t>
            </a:r>
            <a:r>
              <a:rPr lang="en" sz="1800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="statsreport.csv"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| eval BruteForce = </a:t>
            </a:r>
            <a:br>
              <a:rPr lang="en" sz="18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if('EventCode'="4740", "Potential Brute Force", "Not Brute Force")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68" name="Google Shape;3168;p169"/>
          <p:cNvSpPr/>
          <p:nvPr/>
        </p:nvSpPr>
        <p:spPr>
          <a:xfrm flipH="1" rot="5400000">
            <a:off x="3310975" y="1044350"/>
            <a:ext cx="164100" cy="2649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169"/>
          <p:cNvSpPr/>
          <p:nvPr/>
        </p:nvSpPr>
        <p:spPr>
          <a:xfrm flipH="1">
            <a:off x="2025925" y="1566450"/>
            <a:ext cx="2734200" cy="60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Searches through all the results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</a:t>
            </a: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statsreport.csv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file.</a:t>
            </a:r>
            <a:endParaRPr sz="1500"/>
          </a:p>
        </p:txBody>
      </p:sp>
      <p:sp>
        <p:nvSpPr>
          <p:cNvPr id="3170" name="Google Shape;3170;p1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eval Command</a:t>
            </a:r>
            <a:endParaRPr/>
          </a:p>
        </p:txBody>
      </p:sp>
      <p:sp>
        <p:nvSpPr>
          <p:cNvPr id="3176" name="Google Shape;3176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can use the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eval</a:t>
            </a:r>
            <a:r>
              <a:rPr lang="en">
                <a:solidFill>
                  <a:schemeClr val="dk1"/>
                </a:solidFill>
              </a:rPr>
              <a:t> command expressions, </a:t>
            </a:r>
            <a:r>
              <a:rPr lang="en">
                <a:solidFill>
                  <a:schemeClr val="dk1"/>
                </a:solidFill>
              </a:rPr>
              <a:t>such</a:t>
            </a:r>
            <a:r>
              <a:rPr lang="en">
                <a:solidFill>
                  <a:schemeClr val="dk1"/>
                </a:solidFill>
              </a:rPr>
              <a:t> as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if</a:t>
            </a:r>
            <a:r>
              <a:rPr lang="en">
                <a:solidFill>
                  <a:schemeClr val="dk1"/>
                </a:solidFill>
              </a:rPr>
              <a:t>, and place the resulting values into a search field.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1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170"/>
          <p:cNvSpPr/>
          <p:nvPr/>
        </p:nvSpPr>
        <p:spPr>
          <a:xfrm>
            <a:off x="466200" y="2570950"/>
            <a:ext cx="8211600" cy="944100"/>
          </a:xfrm>
          <a:prstGeom prst="roundRect">
            <a:avLst>
              <a:gd fmla="val 10369" name="adj"/>
            </a:avLst>
          </a:prstGeom>
          <a:solidFill>
            <a:srgbClr val="FFFFF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source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="statsreport.csv" | </a:t>
            </a:r>
            <a:r>
              <a:rPr lang="en" sz="1800">
                <a:highlight>
                  <a:srgbClr val="00FFFF"/>
                </a:highlight>
                <a:latin typeface="Inconsolata"/>
                <a:ea typeface="Inconsolata"/>
                <a:cs typeface="Inconsolata"/>
                <a:sym typeface="Inconsolata"/>
              </a:rPr>
              <a:t>eval BruteForce =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 sz="18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if('EventCode'="4740", "Potential Brute Force", "Not Brute Force")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79" name="Google Shape;3179;p170"/>
          <p:cNvSpPr/>
          <p:nvPr/>
        </p:nvSpPr>
        <p:spPr>
          <a:xfrm flipH="1" rot="5400000">
            <a:off x="6010050" y="1412450"/>
            <a:ext cx="164100" cy="1912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70"/>
          <p:cNvSpPr/>
          <p:nvPr/>
        </p:nvSpPr>
        <p:spPr>
          <a:xfrm flipH="1">
            <a:off x="5008050" y="1566450"/>
            <a:ext cx="2168100" cy="60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Creates a new field called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BruteForce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1" name="Google Shape;3181;p1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eval Command</a:t>
            </a:r>
            <a:endParaRPr/>
          </a:p>
        </p:txBody>
      </p:sp>
      <p:sp>
        <p:nvSpPr>
          <p:cNvPr id="3187" name="Google Shape;3187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can use the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eval</a:t>
            </a:r>
            <a:r>
              <a:rPr lang="en">
                <a:solidFill>
                  <a:schemeClr val="dk1"/>
                </a:solidFill>
              </a:rPr>
              <a:t> command </a:t>
            </a:r>
            <a:r>
              <a:rPr lang="en">
                <a:solidFill>
                  <a:schemeClr val="dk1"/>
                </a:solidFill>
              </a:rPr>
              <a:t>expressions</a:t>
            </a:r>
            <a:r>
              <a:rPr lang="en">
                <a:solidFill>
                  <a:schemeClr val="dk1"/>
                </a:solidFill>
              </a:rPr>
              <a:t>, such as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if</a:t>
            </a:r>
            <a:r>
              <a:rPr lang="en">
                <a:solidFill>
                  <a:schemeClr val="dk1"/>
                </a:solidFill>
              </a:rPr>
              <a:t>, and place the resulting values into a search field.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171"/>
          <p:cNvSpPr/>
          <p:nvPr/>
        </p:nvSpPr>
        <p:spPr>
          <a:xfrm>
            <a:off x="466200" y="2570950"/>
            <a:ext cx="8211600" cy="944100"/>
          </a:xfrm>
          <a:prstGeom prst="roundRect">
            <a:avLst>
              <a:gd fmla="val 10369" name="adj"/>
            </a:avLst>
          </a:prstGeom>
          <a:solidFill>
            <a:srgbClr val="FFFFF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source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="statsreport.csv" | eval BruteForce = </a:t>
            </a:r>
            <a:br>
              <a:rPr lang="en" sz="18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800">
                <a:highlight>
                  <a:srgbClr val="FEC1FE"/>
                </a:highlight>
                <a:latin typeface="Inconsolata"/>
                <a:ea typeface="Inconsolata"/>
                <a:cs typeface="Inconsolata"/>
                <a:sym typeface="Inconsolata"/>
              </a:rPr>
              <a:t>if('EventCode'="4740",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"Potential Brute Force", "Not Brute Force")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90" name="Google Shape;3190;p171"/>
          <p:cNvSpPr/>
          <p:nvPr/>
        </p:nvSpPr>
        <p:spPr>
          <a:xfrm rot="5400000">
            <a:off x="1971375" y="2522550"/>
            <a:ext cx="164100" cy="2389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71"/>
          <p:cNvSpPr/>
          <p:nvPr/>
        </p:nvSpPr>
        <p:spPr>
          <a:xfrm flipH="1">
            <a:off x="705825" y="3877600"/>
            <a:ext cx="2428500" cy="71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EC1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States the following expression: “If the </a:t>
            </a: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EventCode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field has a value of </a:t>
            </a: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4740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2" name="Google Shape;3192;p1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eval Command</a:t>
            </a:r>
            <a:endParaRPr/>
          </a:p>
        </p:txBody>
      </p:sp>
      <p:sp>
        <p:nvSpPr>
          <p:cNvPr id="3198" name="Google Shape;3198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can use the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eval</a:t>
            </a:r>
            <a:r>
              <a:rPr lang="en">
                <a:solidFill>
                  <a:schemeClr val="dk1"/>
                </a:solidFill>
              </a:rPr>
              <a:t> command </a:t>
            </a:r>
            <a:r>
              <a:rPr lang="en">
                <a:solidFill>
                  <a:schemeClr val="dk1"/>
                </a:solidFill>
              </a:rPr>
              <a:t>expressions</a:t>
            </a:r>
            <a:r>
              <a:rPr lang="en">
                <a:solidFill>
                  <a:schemeClr val="dk1"/>
                </a:solidFill>
              </a:rPr>
              <a:t>, such as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if</a:t>
            </a:r>
            <a:r>
              <a:rPr lang="en">
                <a:solidFill>
                  <a:schemeClr val="dk1"/>
                </a:solidFill>
              </a:rPr>
              <a:t>, and place the resulting values into a search field.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172"/>
          <p:cNvSpPr/>
          <p:nvPr/>
        </p:nvSpPr>
        <p:spPr>
          <a:xfrm>
            <a:off x="466200" y="2570950"/>
            <a:ext cx="8211600" cy="944100"/>
          </a:xfrm>
          <a:prstGeom prst="roundRect">
            <a:avLst>
              <a:gd fmla="val 10369" name="adj"/>
            </a:avLst>
          </a:prstGeom>
          <a:solidFill>
            <a:srgbClr val="FFFFF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source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="statsreport.csv" | eval BruteForce = </a:t>
            </a:r>
            <a:br>
              <a:rPr lang="en" sz="18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if('EventCode'="4740", </a:t>
            </a:r>
            <a:r>
              <a:rPr lang="en" sz="1800">
                <a:highlight>
                  <a:srgbClr val="DAF090"/>
                </a:highlight>
                <a:latin typeface="Inconsolata"/>
                <a:ea typeface="Inconsolata"/>
                <a:cs typeface="Inconsolata"/>
                <a:sym typeface="Inconsolata"/>
              </a:rPr>
              <a:t>"Potential Brute Force",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"Not Brute Force")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201" name="Google Shape;3201;p172"/>
          <p:cNvSpPr/>
          <p:nvPr/>
        </p:nvSpPr>
        <p:spPr>
          <a:xfrm rot="5400000">
            <a:off x="4676400" y="2417700"/>
            <a:ext cx="164100" cy="2598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172"/>
          <p:cNvSpPr/>
          <p:nvPr/>
        </p:nvSpPr>
        <p:spPr>
          <a:xfrm flipH="1">
            <a:off x="3216300" y="3877600"/>
            <a:ext cx="3084300" cy="58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AF0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Continue the statement, “If true, name this value </a:t>
            </a: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Potential Brute </a:t>
            </a: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Force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.”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3" name="Google Shape;3203;p1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eval Command</a:t>
            </a:r>
            <a:endParaRPr/>
          </a:p>
        </p:txBody>
      </p:sp>
      <p:sp>
        <p:nvSpPr>
          <p:cNvPr id="3209" name="Google Shape;3209;p1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can use the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eval</a:t>
            </a:r>
            <a:r>
              <a:rPr lang="en">
                <a:solidFill>
                  <a:schemeClr val="dk1"/>
                </a:solidFill>
              </a:rPr>
              <a:t> command expressions, such as </a:t>
            </a:r>
            <a:r>
              <a:rPr b="1"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if</a:t>
            </a:r>
            <a:r>
              <a:rPr lang="en">
                <a:solidFill>
                  <a:schemeClr val="dk1"/>
                </a:solidFill>
              </a:rPr>
              <a:t>, and place the resulting values into </a:t>
            </a: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 search field.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73"/>
          <p:cNvSpPr/>
          <p:nvPr/>
        </p:nvSpPr>
        <p:spPr>
          <a:xfrm>
            <a:off x="466200" y="2570950"/>
            <a:ext cx="8211600" cy="944100"/>
          </a:xfrm>
          <a:prstGeom prst="roundRect">
            <a:avLst>
              <a:gd fmla="val 10369" name="adj"/>
            </a:avLst>
          </a:prstGeom>
          <a:solidFill>
            <a:srgbClr val="FFFFF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source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="statsreport.csv" | eval BruteForce = </a:t>
            </a:r>
            <a:br>
              <a:rPr lang="en" sz="18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if('EventCode'="4740", "Potential Brute Force", </a:t>
            </a:r>
            <a:r>
              <a:rPr lang="en" sz="1800">
                <a:highlight>
                  <a:srgbClr val="DCAFFB"/>
                </a:highlight>
                <a:latin typeface="Inconsolata"/>
                <a:ea typeface="Inconsolata"/>
                <a:cs typeface="Inconsolata"/>
                <a:sym typeface="Inconsolata"/>
              </a:rPr>
              <a:t>"Not Brute Force"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212" name="Google Shape;3212;p173"/>
          <p:cNvSpPr/>
          <p:nvPr/>
        </p:nvSpPr>
        <p:spPr>
          <a:xfrm rot="5400000">
            <a:off x="7381500" y="2512950"/>
            <a:ext cx="164100" cy="2408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214" name="Google Shape;3214;p173"/>
          <p:cNvSpPr/>
          <p:nvPr/>
        </p:nvSpPr>
        <p:spPr>
          <a:xfrm flipH="1">
            <a:off x="6249225" y="3877600"/>
            <a:ext cx="2428500" cy="71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CAF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Continues the statement,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“If false, name this value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Not Brute Force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.”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eval Command</a:t>
            </a:r>
            <a:endParaRPr/>
          </a:p>
        </p:txBody>
      </p:sp>
      <p:sp>
        <p:nvSpPr>
          <p:cNvPr id="3220" name="Google Shape;3220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the eval </a:t>
            </a:r>
            <a:r>
              <a:rPr lang="en"/>
              <a:t>command</a:t>
            </a:r>
            <a:r>
              <a:rPr lang="en"/>
              <a:t> expressions, such as if, and places the resulting values into a search field.</a:t>
            </a:r>
            <a:endParaRPr/>
          </a:p>
        </p:txBody>
      </p:sp>
      <p:sp>
        <p:nvSpPr>
          <p:cNvPr id="3221" name="Google Shape;3221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74"/>
          <p:cNvSpPr/>
          <p:nvPr/>
        </p:nvSpPr>
        <p:spPr>
          <a:xfrm>
            <a:off x="466200" y="2570950"/>
            <a:ext cx="8211600" cy="944100"/>
          </a:xfrm>
          <a:prstGeom prst="roundRect">
            <a:avLst>
              <a:gd fmla="val 10369" name="adj"/>
            </a:avLst>
          </a:prstGeom>
          <a:solidFill>
            <a:srgbClr val="FFFFF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source</a:t>
            </a:r>
            <a:r>
              <a:rPr lang="en" sz="1800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="statsreport.csv"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| </a:t>
            </a:r>
            <a:r>
              <a:rPr lang="en" sz="1800">
                <a:highlight>
                  <a:srgbClr val="00FFFF"/>
                </a:highlight>
                <a:latin typeface="Inconsolata"/>
                <a:ea typeface="Inconsolata"/>
                <a:cs typeface="Inconsolata"/>
                <a:sym typeface="Inconsolata"/>
              </a:rPr>
              <a:t>eval BruteForce =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br>
              <a:rPr lang="en" sz="18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800">
                <a:highlight>
                  <a:srgbClr val="FEC1FE"/>
                </a:highlight>
                <a:latin typeface="Inconsolata"/>
                <a:ea typeface="Inconsolata"/>
                <a:cs typeface="Inconsolata"/>
                <a:sym typeface="Inconsolata"/>
              </a:rPr>
              <a:t>if('EventCode'="4740",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highlight>
                  <a:srgbClr val="DAF090"/>
                </a:highlight>
                <a:latin typeface="Inconsolata"/>
                <a:ea typeface="Inconsolata"/>
                <a:cs typeface="Inconsolata"/>
                <a:sym typeface="Inconsolata"/>
              </a:rPr>
              <a:t>"Potential Brute Force",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highlight>
                  <a:srgbClr val="DCAFFB"/>
                </a:highlight>
                <a:latin typeface="Inconsolata"/>
                <a:ea typeface="Inconsolata"/>
                <a:cs typeface="Inconsolata"/>
                <a:sym typeface="Inconsolata"/>
              </a:rPr>
              <a:t>"Not Brute Force"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)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223" name="Google Shape;3223;p174"/>
          <p:cNvSpPr/>
          <p:nvPr/>
        </p:nvSpPr>
        <p:spPr>
          <a:xfrm flipH="1" rot="5400000">
            <a:off x="3310975" y="1044350"/>
            <a:ext cx="164100" cy="2649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4" name="Google Shape;3224;p174"/>
          <p:cNvSpPr/>
          <p:nvPr/>
        </p:nvSpPr>
        <p:spPr>
          <a:xfrm flipH="1" rot="5400000">
            <a:off x="6010050" y="1412450"/>
            <a:ext cx="164100" cy="1912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174"/>
          <p:cNvSpPr/>
          <p:nvPr/>
        </p:nvSpPr>
        <p:spPr>
          <a:xfrm rot="5400000">
            <a:off x="1971375" y="2522550"/>
            <a:ext cx="164100" cy="2389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6" name="Google Shape;3226;p174"/>
          <p:cNvSpPr/>
          <p:nvPr/>
        </p:nvSpPr>
        <p:spPr>
          <a:xfrm rot="5400000">
            <a:off x="4676400" y="2417700"/>
            <a:ext cx="164100" cy="2598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7" name="Google Shape;3227;p174"/>
          <p:cNvSpPr/>
          <p:nvPr/>
        </p:nvSpPr>
        <p:spPr>
          <a:xfrm rot="5400000">
            <a:off x="7381500" y="2512950"/>
            <a:ext cx="164100" cy="2408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174"/>
          <p:cNvSpPr/>
          <p:nvPr/>
        </p:nvSpPr>
        <p:spPr>
          <a:xfrm flipH="1">
            <a:off x="839175" y="3877600"/>
            <a:ext cx="2428500" cy="71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EC1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States the following expression: “If the </a:t>
            </a: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EventCode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field has a value of </a:t>
            </a: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4740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9" name="Google Shape;3229;p1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230" name="Google Shape;3230;p174"/>
          <p:cNvSpPr/>
          <p:nvPr/>
        </p:nvSpPr>
        <p:spPr>
          <a:xfrm flipH="1">
            <a:off x="3544188" y="3877600"/>
            <a:ext cx="2428500" cy="71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AF0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Continues the statement, “If true, name this value </a:t>
            </a: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Potential Brute </a:t>
            </a: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Force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.”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1" name="Google Shape;3231;p174"/>
          <p:cNvSpPr/>
          <p:nvPr/>
        </p:nvSpPr>
        <p:spPr>
          <a:xfrm flipH="1">
            <a:off x="6249225" y="3877600"/>
            <a:ext cx="2428500" cy="71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CAF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Continues the statement,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“If false, name this value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Not Brute Force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.”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2" name="Google Shape;3232;p174"/>
          <p:cNvSpPr/>
          <p:nvPr/>
        </p:nvSpPr>
        <p:spPr>
          <a:xfrm flipH="1">
            <a:off x="2025925" y="1566450"/>
            <a:ext cx="2734200" cy="60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Searches through all the results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</a:t>
            </a: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statsreport.csv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file.</a:t>
            </a:r>
            <a:endParaRPr sz="1500"/>
          </a:p>
        </p:txBody>
      </p:sp>
      <p:sp>
        <p:nvSpPr>
          <p:cNvPr id="3233" name="Google Shape;3233;p174"/>
          <p:cNvSpPr/>
          <p:nvPr/>
        </p:nvSpPr>
        <p:spPr>
          <a:xfrm flipH="1">
            <a:off x="5008050" y="1566450"/>
            <a:ext cx="2168100" cy="60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Creates a new field called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3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BruteForce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17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0:15</a:t>
            </a:r>
            <a:endParaRPr/>
          </a:p>
        </p:txBody>
      </p:sp>
      <p:sp>
        <p:nvSpPr>
          <p:cNvPr id="3239" name="Google Shape;3239;p1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7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Splunk Statistics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create statistical reports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to illustrate details about the DOS attack.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41" name="Google Shape;3241;p17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7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F090"/>
        </a:solidFill>
      </p:bgPr>
    </p:bg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058" name="Google Shape;3058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class, you will be able to:</a:t>
            </a:r>
            <a:endParaRPr/>
          </a:p>
        </p:txBody>
      </p:sp>
      <p:sp>
        <p:nvSpPr>
          <p:cNvPr id="3059" name="Google Shape;3059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15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Use </a:t>
            </a:r>
            <a:r>
              <a:rPr lang="en" sz="1500"/>
              <a:t>the</a:t>
            </a:r>
            <a:r>
              <a:rPr lang="en" sz="1500"/>
              <a:t> </a:t>
            </a:r>
            <a:r>
              <a:rPr lang="en" sz="1500"/>
              <a:t>SPL commands</a:t>
            </a:r>
            <a:r>
              <a:rPr lang="en" sz="1500"/>
              <a:t>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stats</a:t>
            </a:r>
            <a:r>
              <a:rPr lang="en" sz="1500"/>
              <a:t> and </a:t>
            </a:r>
            <a:r>
              <a:rPr b="1" lang="en" sz="1600">
                <a:latin typeface="Inconsolata"/>
                <a:ea typeface="Inconsolata"/>
                <a:cs typeface="Inconsolata"/>
                <a:sym typeface="Inconsolata"/>
              </a:rPr>
              <a:t>eval</a:t>
            </a:r>
            <a:r>
              <a:rPr lang="en" sz="1500"/>
              <a:t> to create new fields in Splunk. </a:t>
            </a:r>
            <a:endParaRPr sz="1500"/>
          </a:p>
        </p:txBody>
      </p:sp>
      <p:sp>
        <p:nvSpPr>
          <p:cNvPr id="3061" name="Google Shape;3061;p15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Schedule statistical reports in </a:t>
            </a:r>
            <a:r>
              <a:rPr lang="en" sz="1500"/>
              <a:t>Splunk</a:t>
            </a:r>
            <a:r>
              <a:rPr lang="en" sz="1500"/>
              <a:t>.</a:t>
            </a:r>
            <a:endParaRPr sz="1500"/>
          </a:p>
        </p:txBody>
      </p:sp>
      <p:sp>
        <p:nvSpPr>
          <p:cNvPr id="3062" name="Google Shape;3062;p15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Determine baselines of normal activity to trigger alerts. </a:t>
            </a:r>
            <a:endParaRPr sz="1500"/>
          </a:p>
        </p:txBody>
      </p:sp>
      <p:sp>
        <p:nvSpPr>
          <p:cNvPr id="3063" name="Google Shape;3063;p15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Design and schedule alerts to notify if an attack occurs. </a:t>
            </a:r>
            <a:endParaRPr sz="1500"/>
          </a:p>
        </p:txBody>
      </p:sp>
      <p:pic>
        <p:nvPicPr>
          <p:cNvPr id="3064" name="Google Shape;3064;p15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p15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6" name="Google Shape;3066;p15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7" name="Google Shape;3067;p15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91514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8" name="Google Shape;3068;p15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1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8B1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177"/>
          <p:cNvSpPr/>
          <p:nvPr/>
        </p:nvSpPr>
        <p:spPr>
          <a:xfrm>
            <a:off x="213900" y="223050"/>
            <a:ext cx="8716200" cy="46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177"/>
          <p:cNvSpPr txBox="1"/>
          <p:nvPr>
            <p:ph type="title"/>
          </p:nvPr>
        </p:nvSpPr>
        <p:spPr>
          <a:xfrm>
            <a:off x="4888525" y="2013825"/>
            <a:ext cx="3007200" cy="90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200">
                <a:solidFill>
                  <a:srgbClr val="78B13E"/>
                </a:solidFill>
                <a:latin typeface="Roboto"/>
                <a:ea typeface="Roboto"/>
                <a:cs typeface="Roboto"/>
                <a:sym typeface="Roboto"/>
              </a:rPr>
              <a:t>reports</a:t>
            </a:r>
            <a:endParaRPr sz="7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4" name="Google Shape;325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275" y="2112913"/>
            <a:ext cx="3537350" cy="10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5" name="Google Shape;3255;p17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EF2F3"/>
            </a:gs>
            <a:gs pos="100000">
              <a:srgbClr val="D6E3EB"/>
            </a:gs>
          </a:gsLst>
          <a:lin ang="10800025" scaled="0"/>
        </a:gradFill>
      </p:bgPr>
    </p:bg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178"/>
          <p:cNvSpPr txBox="1"/>
          <p:nvPr>
            <p:ph type="title"/>
          </p:nvPr>
        </p:nvSpPr>
        <p:spPr>
          <a:xfrm>
            <a:off x="-12125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 Reports</a:t>
            </a:r>
            <a:endParaRPr/>
          </a:p>
        </p:txBody>
      </p:sp>
      <p:sp>
        <p:nvSpPr>
          <p:cNvPr id="3261" name="Google Shape;3261;p178"/>
          <p:cNvSpPr txBox="1"/>
          <p:nvPr>
            <p:ph idx="1" type="subTitle"/>
          </p:nvPr>
        </p:nvSpPr>
        <p:spPr>
          <a:xfrm>
            <a:off x="175" y="675975"/>
            <a:ext cx="4350000" cy="1053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</a:t>
            </a:r>
            <a:r>
              <a:rPr lang="en"/>
              <a:t>tatistical reports may need to </a:t>
            </a:r>
            <a:br>
              <a:rPr lang="en"/>
            </a:br>
            <a:r>
              <a:rPr lang="en"/>
              <a:t>be run at specific or </a:t>
            </a:r>
            <a:r>
              <a:rPr lang="en"/>
              <a:t>reoccurring</a:t>
            </a:r>
            <a:r>
              <a:rPr lang="en"/>
              <a:t> times.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1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78"/>
          <p:cNvSpPr txBox="1"/>
          <p:nvPr>
            <p:ph idx="3" type="body"/>
          </p:nvPr>
        </p:nvSpPr>
        <p:spPr>
          <a:xfrm>
            <a:off x="-12125" y="1800675"/>
            <a:ext cx="4585200" cy="1239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example, if an organization is experiencing suspicious network attacks around 12 a.m., they would want to analyze their network traffic every night at that time.</a:t>
            </a:r>
            <a:endParaRPr/>
          </a:p>
        </p:txBody>
      </p:sp>
      <p:pic>
        <p:nvPicPr>
          <p:cNvPr id="3264" name="Google Shape;3264;p178"/>
          <p:cNvPicPr preferRelativeResize="0"/>
          <p:nvPr/>
        </p:nvPicPr>
        <p:blipFill rotWithShape="1">
          <a:blip r:embed="rId3">
            <a:alphaModFix/>
          </a:blip>
          <a:srcRect b="-9509" l="-15393" r="-15393" t="-9509"/>
          <a:stretch/>
        </p:blipFill>
        <p:spPr>
          <a:xfrm>
            <a:off x="4190675" y="533700"/>
            <a:ext cx="4349950" cy="4575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5" name="Google Shape;3265;p178"/>
          <p:cNvSpPr/>
          <p:nvPr/>
        </p:nvSpPr>
        <p:spPr>
          <a:xfrm flipH="1">
            <a:off x="456950" y="3039675"/>
            <a:ext cx="2792100" cy="95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27BA90"/>
          </a:solidFill>
          <a:ln>
            <a:noFill/>
          </a:ln>
        </p:spPr>
        <p:txBody>
          <a:bodyPr anchorCtr="0" anchor="ctr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With Splunk, we can create </a:t>
            </a:r>
            <a:b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schedule custom reports </a:t>
            </a:r>
            <a:b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automate this task.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66" name="Google Shape;3266;p17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EF2F3"/>
            </a:gs>
            <a:gs pos="100000">
              <a:srgbClr val="D6E3EB"/>
            </a:gs>
          </a:gsLst>
          <a:lin ang="10800025" scaled="0"/>
        </a:gradFill>
      </p:bgPr>
    </p:bg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" name="Google Shape;3271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Splunk Report Demonstration</a:t>
            </a:r>
            <a:endParaRPr/>
          </a:p>
        </p:txBody>
      </p:sp>
      <p:sp>
        <p:nvSpPr>
          <p:cNvPr id="3272" name="Google Shape;3272;p179"/>
          <p:cNvSpPr txBox="1"/>
          <p:nvPr>
            <p:ph idx="1" type="subTitle"/>
          </p:nvPr>
        </p:nvSpPr>
        <p:spPr>
          <a:xfrm>
            <a:off x="0" y="675975"/>
            <a:ext cx="4635300" cy="1276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 following demonstration,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we will create and schedule a report using the continued scenario of monitoring brute force attacks:</a:t>
            </a:r>
            <a:endParaRPr/>
          </a:p>
        </p:txBody>
      </p:sp>
      <p:sp>
        <p:nvSpPr>
          <p:cNvPr id="3273" name="Google Shape;3273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4" name="Google Shape;3274;p179"/>
          <p:cNvSpPr txBox="1"/>
          <p:nvPr>
            <p:ph idx="3" type="body"/>
          </p:nvPr>
        </p:nvSpPr>
        <p:spPr>
          <a:xfrm>
            <a:off x="0" y="2059175"/>
            <a:ext cx="4635300" cy="1818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2603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BA90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 were notified that the most recent brute force attacks happened around 12 a.m. </a:t>
            </a:r>
            <a:endParaRPr>
              <a:solidFill>
                <a:schemeClr val="dk1"/>
              </a:solidFill>
            </a:endParaRPr>
          </a:p>
          <a:p>
            <a:pPr indent="-2603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7BA90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Therefore, we will run a report at 1 a.m. each night to view activity for the past several hours.</a:t>
            </a:r>
            <a:endParaRPr>
              <a:solidFill>
                <a:schemeClr val="dk1"/>
              </a:solidFill>
            </a:endParaRPr>
          </a:p>
          <a:p>
            <a:pPr indent="-2603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27BA90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We'll also automate an email linking to the report after it runs.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75" name="Google Shape;3275;p179"/>
          <p:cNvPicPr preferRelativeResize="0"/>
          <p:nvPr/>
        </p:nvPicPr>
        <p:blipFill rotWithShape="1">
          <a:blip r:embed="rId3">
            <a:alphaModFix/>
          </a:blip>
          <a:srcRect b="-2148" l="-4727" r="-4705" t="-2148"/>
          <a:stretch/>
        </p:blipFill>
        <p:spPr>
          <a:xfrm>
            <a:off x="4675950" y="286639"/>
            <a:ext cx="4015500" cy="457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" name="Google Shape;3280;p1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8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and Scheduling Reports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5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p18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0:07</a:t>
            </a:r>
            <a:endParaRPr/>
          </a:p>
        </p:txBody>
      </p:sp>
      <p:sp>
        <p:nvSpPr>
          <p:cNvPr id="3287" name="Google Shape;3287;p1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8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Splunk Reports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schedule a statistical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report for OMP management so they can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review the current state of the attacks against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 server.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89" name="Google Shape;3289;p18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p18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Google Shape;3299;p18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p1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8B1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84"/>
          <p:cNvSpPr/>
          <p:nvPr/>
        </p:nvSpPr>
        <p:spPr>
          <a:xfrm>
            <a:off x="213900" y="223050"/>
            <a:ext cx="8716200" cy="46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84"/>
          <p:cNvSpPr txBox="1"/>
          <p:nvPr>
            <p:ph type="title"/>
          </p:nvPr>
        </p:nvSpPr>
        <p:spPr>
          <a:xfrm>
            <a:off x="5158525" y="2013825"/>
            <a:ext cx="2467200" cy="90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200">
                <a:solidFill>
                  <a:srgbClr val="78B13E"/>
                </a:solidFill>
                <a:latin typeface="Roboto"/>
                <a:ea typeface="Roboto"/>
                <a:cs typeface="Roboto"/>
                <a:sym typeface="Roboto"/>
              </a:rPr>
              <a:t>aler</a:t>
            </a:r>
            <a:r>
              <a:rPr b="1" lang="en" sz="7200">
                <a:solidFill>
                  <a:srgbClr val="78B13E"/>
                </a:solidFill>
                <a:latin typeface="Roboto"/>
                <a:ea typeface="Roboto"/>
                <a:cs typeface="Roboto"/>
                <a:sym typeface="Roboto"/>
              </a:rPr>
              <a:t>ts</a:t>
            </a:r>
            <a:endParaRPr sz="7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7" name="Google Shape;3307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275" y="2112913"/>
            <a:ext cx="3537350" cy="10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8" name="Google Shape;3308;p18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4" name="Google Shape;3314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315" name="Google Shape;3315;p185"/>
          <p:cNvSpPr txBox="1"/>
          <p:nvPr/>
        </p:nvSpPr>
        <p:spPr>
          <a:xfrm>
            <a:off x="3577575" y="1384925"/>
            <a:ext cx="54228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1"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Splunk alerts</a:t>
            </a:r>
            <a:r>
              <a:rPr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 are designed </a:t>
            </a:r>
            <a:br>
              <a:rPr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to automatically notify the </a:t>
            </a:r>
            <a:br>
              <a:rPr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right people when a specific condition, known as a </a:t>
            </a:r>
            <a:r>
              <a:rPr b="1"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trigger condition</a:t>
            </a:r>
            <a:r>
              <a:rPr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, is met.</a:t>
            </a:r>
            <a:endParaRPr sz="25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6" name="Google Shape;3316;p18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D81"/>
        </a:solidFill>
      </p:bgPr>
    </p:bg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186"/>
          <p:cNvSpPr/>
          <p:nvPr/>
        </p:nvSpPr>
        <p:spPr>
          <a:xfrm>
            <a:off x="-21900" y="0"/>
            <a:ext cx="9165900" cy="5143500"/>
          </a:xfrm>
          <a:prstGeom prst="rect">
            <a:avLst/>
          </a:prstGeom>
          <a:solidFill>
            <a:srgbClr val="007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2" name="Google Shape;3322;p186"/>
          <p:cNvPicPr preferRelativeResize="0"/>
          <p:nvPr/>
        </p:nvPicPr>
        <p:blipFill rotWithShape="1">
          <a:blip r:embed="rId3">
            <a:alphaModFix/>
          </a:blip>
          <a:srcRect b="27006" l="33352" r="33451" t="30644"/>
          <a:stretch/>
        </p:blipFill>
        <p:spPr>
          <a:xfrm>
            <a:off x="5374250" y="1576150"/>
            <a:ext cx="2276676" cy="2178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3" name="Google Shape;3323;p1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(Source)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4" name="Google Shape;3324;p186"/>
          <p:cNvSpPr txBox="1"/>
          <p:nvPr>
            <p:ph idx="3" type="body"/>
          </p:nvPr>
        </p:nvSpPr>
        <p:spPr>
          <a:xfrm>
            <a:off x="175" y="2834900"/>
            <a:ext cx="4321200" cy="1140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Splunk reports are scheduled.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Splunk alerts are </a:t>
            </a:r>
            <a:r>
              <a:rPr b="1" lang="en">
                <a:solidFill>
                  <a:srgbClr val="FFFFFF"/>
                </a:solidFill>
              </a:rPr>
              <a:t>triggered</a:t>
            </a:r>
            <a:r>
              <a:rPr lang="en">
                <a:solidFill>
                  <a:srgbClr val="FFFFFF"/>
                </a:solidFill>
              </a:rPr>
              <a:t>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5" name="Google Shape;3325;p186"/>
          <p:cNvSpPr txBox="1"/>
          <p:nvPr>
            <p:ph idx="1" type="subTitle"/>
          </p:nvPr>
        </p:nvSpPr>
        <p:spPr>
          <a:xfrm>
            <a:off x="0" y="1436525"/>
            <a:ext cx="4819500" cy="1140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EDC92C"/>
                </a:solidFill>
              </a:rPr>
              <a:t>Splunk alerts are automatic.</a:t>
            </a:r>
            <a:r>
              <a:rPr lang="en" sz="2400">
                <a:solidFill>
                  <a:srgbClr val="EDC92C"/>
                </a:solidFill>
              </a:rPr>
              <a:t> </a:t>
            </a:r>
            <a:endParaRPr sz="2400">
              <a:solidFill>
                <a:srgbClr val="EDC92C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Once they are created, Splunk’s software checks the trigger condition.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6" name="Google Shape;3326;p18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16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0:10</a:t>
            </a:r>
            <a:endParaRPr/>
          </a:p>
        </p:txBody>
      </p:sp>
      <p:sp>
        <p:nvSpPr>
          <p:cNvPr id="3074" name="Google Shape;3074;p1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6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Splunk Warm Up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analyze logs from a Fortinet IPS system, determine the security issue, and provide mitigation strategies.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76" name="Google Shape;3076;p16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187"/>
          <p:cNvSpPr/>
          <p:nvPr/>
        </p:nvSpPr>
        <p:spPr>
          <a:xfrm>
            <a:off x="175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 Alerts</a:t>
            </a:r>
            <a:endParaRPr/>
          </a:p>
        </p:txBody>
      </p:sp>
      <p:sp>
        <p:nvSpPr>
          <p:cNvPr id="3333" name="Google Shape;3333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Trigger conditions contain the following criteria: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187"/>
          <p:cNvSpPr/>
          <p:nvPr/>
        </p:nvSpPr>
        <p:spPr>
          <a:xfrm flipH="1">
            <a:off x="724375" y="3877650"/>
            <a:ext cx="2428500" cy="888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DC9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336" name="Google Shape;3336;p187"/>
          <p:cNvSpPr/>
          <p:nvPr/>
        </p:nvSpPr>
        <p:spPr>
          <a:xfrm flipH="1">
            <a:off x="3572350" y="3877650"/>
            <a:ext cx="2428500" cy="888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4FA7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337" name="Google Shape;3337;p187"/>
          <p:cNvSpPr/>
          <p:nvPr/>
        </p:nvSpPr>
        <p:spPr>
          <a:xfrm flipH="1">
            <a:off x="6401275" y="3877900"/>
            <a:ext cx="2428500" cy="888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7D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338" name="Google Shape;3338;p187"/>
          <p:cNvSpPr/>
          <p:nvPr/>
        </p:nvSpPr>
        <p:spPr>
          <a:xfrm flipH="1">
            <a:off x="724275" y="1861575"/>
            <a:ext cx="2428500" cy="151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187"/>
          <p:cNvSpPr/>
          <p:nvPr/>
        </p:nvSpPr>
        <p:spPr>
          <a:xfrm flipH="1">
            <a:off x="3572250" y="1861575"/>
            <a:ext cx="2428500" cy="151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187"/>
          <p:cNvSpPr/>
          <p:nvPr/>
        </p:nvSpPr>
        <p:spPr>
          <a:xfrm flipH="1">
            <a:off x="6401175" y="1862000"/>
            <a:ext cx="2428500" cy="1510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1" name="Google Shape;3341;p187"/>
          <p:cNvGrpSpPr/>
          <p:nvPr/>
        </p:nvGrpSpPr>
        <p:grpSpPr>
          <a:xfrm>
            <a:off x="457181" y="1268903"/>
            <a:ext cx="533372" cy="533480"/>
            <a:chOff x="457200" y="1378813"/>
            <a:chExt cx="695400" cy="695450"/>
          </a:xfrm>
        </p:grpSpPr>
        <p:sp>
          <p:nvSpPr>
            <p:cNvPr id="3342" name="Google Shape;3342;p1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EDC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3" name="Google Shape;3343;p1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EDC9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4" name="Google Shape;3344;p187"/>
          <p:cNvGrpSpPr/>
          <p:nvPr/>
        </p:nvGrpSpPr>
        <p:grpSpPr>
          <a:xfrm>
            <a:off x="3305156" y="1268903"/>
            <a:ext cx="533372" cy="533480"/>
            <a:chOff x="457200" y="1378813"/>
            <a:chExt cx="695400" cy="695450"/>
          </a:xfrm>
        </p:grpSpPr>
        <p:sp>
          <p:nvSpPr>
            <p:cNvPr id="3345" name="Google Shape;3345;p1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6" name="Google Shape;3346;p1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347" name="Google Shape;3347;p187"/>
          <p:cNvGrpSpPr/>
          <p:nvPr/>
        </p:nvGrpSpPr>
        <p:grpSpPr>
          <a:xfrm>
            <a:off x="6134081" y="1269653"/>
            <a:ext cx="533372" cy="533480"/>
            <a:chOff x="457200" y="1378813"/>
            <a:chExt cx="695400" cy="695450"/>
          </a:xfrm>
        </p:grpSpPr>
        <p:sp>
          <p:nvSpPr>
            <p:cNvPr id="3348" name="Google Shape;3348;p18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7D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9" name="Google Shape;3349;p18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007D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50" name="Google Shape;3350;p187"/>
          <p:cNvSpPr txBox="1"/>
          <p:nvPr/>
        </p:nvSpPr>
        <p:spPr>
          <a:xfrm>
            <a:off x="721750" y="1785425"/>
            <a:ext cx="2564400" cy="13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Search/Report Results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Indicate which criteria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check.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1" name="Google Shape;3351;p187"/>
          <p:cNvSpPr txBox="1"/>
          <p:nvPr/>
        </p:nvSpPr>
        <p:spPr>
          <a:xfrm>
            <a:off x="3569725" y="1785425"/>
            <a:ext cx="25644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Time parameters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Indicate the time period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check.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2" name="Google Shape;3352;p187"/>
          <p:cNvSpPr txBox="1"/>
          <p:nvPr/>
        </p:nvSpPr>
        <p:spPr>
          <a:xfrm>
            <a:off x="6398650" y="1786175"/>
            <a:ext cx="24783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Schedule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Determines the frequency with which these criteria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checked.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3" name="Google Shape;3353;p187"/>
          <p:cNvSpPr txBox="1"/>
          <p:nvPr/>
        </p:nvSpPr>
        <p:spPr>
          <a:xfrm>
            <a:off x="743325" y="3912900"/>
            <a:ext cx="24285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For example: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300 logins have been attempted.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4" name="Google Shape;3354;p187"/>
          <p:cNvSpPr txBox="1"/>
          <p:nvPr/>
        </p:nvSpPr>
        <p:spPr>
          <a:xfrm>
            <a:off x="3572250" y="3912900"/>
            <a:ext cx="23715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example: </a:t>
            </a:r>
            <a:b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Within last 24 hours.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5" name="Google Shape;3355;p187"/>
          <p:cNvSpPr txBox="1"/>
          <p:nvPr/>
        </p:nvSpPr>
        <p:spPr>
          <a:xfrm>
            <a:off x="6401175" y="3912900"/>
            <a:ext cx="2371500" cy="7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example: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Every day at 12 p.m.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6" name="Google Shape;3356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755237" y="2641312"/>
            <a:ext cx="309575" cy="20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7" name="Google Shape;335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591162" y="2641312"/>
            <a:ext cx="309575" cy="200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8" name="Google Shape;3358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427087" y="2641312"/>
            <a:ext cx="309575" cy="2002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9" name="Google Shape;3359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0" name="Google Shape;3360;p18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7D81"/>
        </a:solidFill>
      </p:bgPr>
    </p:bg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p1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188"/>
          <p:cNvSpPr/>
          <p:nvPr/>
        </p:nvSpPr>
        <p:spPr>
          <a:xfrm>
            <a:off x="466200" y="1977200"/>
            <a:ext cx="8211600" cy="685200"/>
          </a:xfrm>
          <a:prstGeom prst="roundRect">
            <a:avLst>
              <a:gd fmla="val 10369" name="adj"/>
            </a:avLst>
          </a:prstGeom>
          <a:solidFill>
            <a:srgbClr val="FFFFFF"/>
          </a:solidFill>
          <a:ln cap="flat" cmpd="sng" w="28575">
            <a:solidFill>
              <a:srgbClr val="6BCB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nconsolata"/>
                <a:ea typeface="Inconsolata"/>
                <a:cs typeface="Inconsolata"/>
                <a:sym typeface="Inconsolata"/>
              </a:rPr>
              <a:t>"Send an email to </a:t>
            </a:r>
            <a:r>
              <a:rPr lang="en" sz="2800">
                <a:solidFill>
                  <a:srgbClr val="0000FF"/>
                </a:solidFill>
                <a:latin typeface="Inconsolata"/>
                <a:ea typeface="Inconsolata"/>
                <a:cs typeface="Inconsolata"/>
                <a:sym typeface="Inconsolata"/>
              </a:rPr>
              <a:t>soc_manager@acme.com</a:t>
            </a:r>
            <a:r>
              <a:rPr lang="en" sz="2800">
                <a:latin typeface="Inconsolata"/>
                <a:ea typeface="Inconsolata"/>
                <a:cs typeface="Inconsolata"/>
                <a:sym typeface="Inconsolata"/>
              </a:rPr>
              <a:t>."</a:t>
            </a:r>
            <a:endParaRPr sz="2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367" name="Google Shape;3367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Splunk Alerts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368" name="Google Shape;3368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9" name="Google Shape;3369;p1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When the condition is met, a </a:t>
            </a:r>
            <a:r>
              <a:rPr lang="en">
                <a:solidFill>
                  <a:srgbClr val="FFFFFF"/>
                </a:solidFill>
              </a:rPr>
              <a:t>trigger</a:t>
            </a:r>
            <a:r>
              <a:rPr lang="en">
                <a:solidFill>
                  <a:srgbClr val="FFFFFF"/>
                </a:solidFill>
              </a:rPr>
              <a:t> action is executed to alert the Splunk user.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For example: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70" name="Google Shape;3370;p18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189"/>
          <p:cNvSpPr txBox="1"/>
          <p:nvPr>
            <p:ph type="title"/>
          </p:nvPr>
        </p:nvSpPr>
        <p:spPr>
          <a:xfrm>
            <a:off x="274325" y="21756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Baselining</a:t>
            </a:r>
            <a:endParaRPr/>
          </a:p>
        </p:txBody>
      </p:sp>
      <p:sp>
        <p:nvSpPr>
          <p:cNvPr id="3376" name="Google Shape;3376;p18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18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Strong Alerts</a:t>
            </a:r>
            <a:endParaRPr/>
          </a:p>
        </p:txBody>
      </p:sp>
      <p:sp>
        <p:nvSpPr>
          <p:cNvPr id="3383" name="Google Shape;3383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required skill for designing strong alerts is being able to avoid </a:t>
            </a:r>
            <a:r>
              <a:rPr b="1" lang="en"/>
              <a:t>false positives</a:t>
            </a:r>
            <a:r>
              <a:rPr lang="en"/>
              <a:t> </a:t>
            </a:r>
            <a:br>
              <a:rPr lang="en"/>
            </a:br>
            <a:r>
              <a:rPr lang="en"/>
              <a:t>and</a:t>
            </a:r>
            <a:r>
              <a:rPr b="1" lang="en"/>
              <a:t> false negatives.</a:t>
            </a:r>
            <a:endParaRPr b="1"/>
          </a:p>
        </p:txBody>
      </p:sp>
      <p:sp>
        <p:nvSpPr>
          <p:cNvPr id="3384" name="Google Shape;3384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85" name="Google Shape;3385;p190"/>
          <p:cNvGraphicFramePr/>
          <p:nvPr/>
        </p:nvGraphicFramePr>
        <p:xfrm>
          <a:off x="457200" y="1848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{F5085906-D38F-44F3-B0FD-E06CB7A8368D}</a:tableStyleId>
              </a:tblPr>
              <a:tblGrid>
                <a:gridCol w="1630550"/>
                <a:gridCol w="3008650"/>
                <a:gridCol w="3793325"/>
              </a:tblGrid>
              <a:tr h="79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7425" marB="27425" marR="91425" marL="91425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False Positives</a:t>
                      </a:r>
                      <a:endParaRPr sz="1800">
                        <a:solidFill>
                          <a:srgbClr val="FFFFFF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301750" marB="27425" marR="91425" marL="10058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D8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False Negatives</a:t>
                      </a:r>
                      <a:endParaRPr sz="1800">
                        <a:solidFill>
                          <a:srgbClr val="FFFFFF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301750" marB="27425" marR="91425" marL="10058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7D81"/>
                    </a:solidFill>
                  </a:tcPr>
                </a:tc>
              </a:tr>
              <a:tr h="22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What </a:t>
                      </a:r>
                      <a:r>
                        <a:rPr lang="en" sz="1600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Occurred</a:t>
                      </a:r>
                      <a:endParaRPr sz="1600">
                        <a:solidFill>
                          <a:srgbClr val="FFFFFF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54850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Regular login activity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Alerts</a:t>
                      </a:r>
                      <a:endParaRPr sz="1600">
                        <a:solidFill>
                          <a:srgbClr val="FFFFFF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146300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Yes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7150" marB="91425" marR="182875" marL="1828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37150" marB="91425" marR="182875" marL="1828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Outcome</a:t>
                      </a:r>
                      <a:endParaRPr sz="1600">
                        <a:solidFill>
                          <a:srgbClr val="FFFFFF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T="91425" marB="54850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Alerts went off but security professionals identified a non-issue. 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alerts went off, a brute-force attack occurred and several accounts were breached. 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0" marL="18287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pic>
        <p:nvPicPr>
          <p:cNvPr id="3386" name="Google Shape;3386;p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2325" y="1929013"/>
            <a:ext cx="627562" cy="627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87" name="Google Shape;3387;p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0088" y="1929013"/>
            <a:ext cx="627562" cy="627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88" name="Google Shape;3388;p19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7E74"/>
        </a:solidFill>
      </p:bgPr>
    </p:bg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False Positives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94" name="Google Shape;3394;p191"/>
          <p:cNvSpPr txBox="1"/>
          <p:nvPr>
            <p:ph idx="1" type="subTitle"/>
          </p:nvPr>
        </p:nvSpPr>
        <p:spPr>
          <a:xfrm>
            <a:off x="0" y="675975"/>
            <a:ext cx="4314900" cy="1373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False positives occur when conditions are met and an alert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is triggered, but the security situation did not actually occur.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95" name="Google Shape;3395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6" name="Google Shape;3396;p191"/>
          <p:cNvCxnSpPr/>
          <p:nvPr/>
        </p:nvCxnSpPr>
        <p:spPr>
          <a:xfrm>
            <a:off x="274375" y="640080"/>
            <a:ext cx="6183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7" name="Google Shape;3397;p191"/>
          <p:cNvSpPr txBox="1"/>
          <p:nvPr>
            <p:ph idx="3" type="body"/>
          </p:nvPr>
        </p:nvSpPr>
        <p:spPr>
          <a:xfrm>
            <a:off x="75" y="2084975"/>
            <a:ext cx="3990900" cy="2260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For example, an alert was created to detect suspicious </a:t>
            </a:r>
            <a:r>
              <a:rPr lang="en">
                <a:solidFill>
                  <a:schemeClr val="lt1"/>
                </a:solidFill>
              </a:rPr>
              <a:t>login </a:t>
            </a:r>
            <a:r>
              <a:rPr lang="en">
                <a:solidFill>
                  <a:srgbClr val="FFFFFF"/>
                </a:solidFill>
              </a:rPr>
              <a:t>activity on our Linux server.</a:t>
            </a:r>
            <a:endParaRPr>
              <a:solidFill>
                <a:srgbClr val="FFFFFF"/>
              </a:solidFill>
            </a:endParaRPr>
          </a:p>
          <a:p>
            <a:pPr indent="-196850" lvl="0" marL="228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The chosen criteria checks activity every hour and creates an alert when 10 logins occur within an hour.</a:t>
            </a:r>
            <a:endParaRPr sz="1300">
              <a:solidFill>
                <a:srgbClr val="FFFFFF"/>
              </a:solidFill>
            </a:endParaRPr>
          </a:p>
          <a:p>
            <a:pPr indent="-196850" lvl="0" marL="228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Several alerts were triggered, but further research determined they were set off by normal user activity.</a:t>
            </a:r>
            <a:endParaRPr sz="1300">
              <a:solidFill>
                <a:srgbClr val="FFFFFF"/>
              </a:solidFill>
            </a:endParaRPr>
          </a:p>
          <a:p>
            <a:pPr indent="-196850" lvl="0" marL="228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SOC realizes that 10 login attempts within an hour is not very suspicious.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98" name="Google Shape;3398;p191"/>
          <p:cNvSpPr/>
          <p:nvPr/>
        </p:nvSpPr>
        <p:spPr>
          <a:xfrm>
            <a:off x="8315325" y="552450"/>
            <a:ext cx="723900" cy="2286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9" name="Google Shape;3399;p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575" y="-180973"/>
            <a:ext cx="5505449" cy="550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400" name="Google Shape;3400;p19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7E74"/>
        </a:solidFill>
      </p:bgPr>
    </p:bg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False Negatives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06" name="Google Shape;3406;p192"/>
          <p:cNvSpPr txBox="1"/>
          <p:nvPr>
            <p:ph idx="1" type="subTitle"/>
          </p:nvPr>
        </p:nvSpPr>
        <p:spPr>
          <a:xfrm>
            <a:off x="0" y="675975"/>
            <a:ext cx="4238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False negatives occur when the condition is met and an alert isn’t triggered, allowing the security event to go undetected.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07" name="Google Shape;3407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8" name="Google Shape;3408;p192"/>
          <p:cNvSpPr txBox="1"/>
          <p:nvPr>
            <p:ph idx="3" type="body"/>
          </p:nvPr>
        </p:nvSpPr>
        <p:spPr>
          <a:xfrm>
            <a:off x="0" y="2084975"/>
            <a:ext cx="3990900" cy="245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For example, an alert was created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to detect suspicious activity of logins on our Linux server.</a:t>
            </a:r>
            <a:endParaRPr>
              <a:solidFill>
                <a:srgbClr val="FFFFFF"/>
              </a:solidFill>
            </a:endParaRPr>
          </a:p>
          <a:p>
            <a:pPr indent="-196850" lvl="0" marL="228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The chosen criteria checks activity every hour and creates an alert when 500 logins occur within an hour.</a:t>
            </a:r>
            <a:endParaRPr sz="1300">
              <a:solidFill>
                <a:srgbClr val="FFFFFF"/>
              </a:solidFill>
            </a:endParaRPr>
          </a:p>
          <a:p>
            <a:pPr indent="-1968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Suspicious login activity did occur on the server when an attacker tried to brute force the Linux server with 400 attempts, but no alerts were triggered.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409" name="Google Shape;3409;p192"/>
          <p:cNvCxnSpPr/>
          <p:nvPr/>
        </p:nvCxnSpPr>
        <p:spPr>
          <a:xfrm>
            <a:off x="274375" y="640080"/>
            <a:ext cx="6183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0" name="Google Shape;3410;p192"/>
          <p:cNvSpPr/>
          <p:nvPr/>
        </p:nvSpPr>
        <p:spPr>
          <a:xfrm>
            <a:off x="8315325" y="552450"/>
            <a:ext cx="723900" cy="2286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1" name="Google Shape;3411;p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575" y="-180973"/>
            <a:ext cx="5505449" cy="550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412" name="Google Shape;3412;p19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193"/>
          <p:cNvSpPr/>
          <p:nvPr/>
        </p:nvSpPr>
        <p:spPr>
          <a:xfrm flipH="1" rot="10800000">
            <a:off x="0" y="-9075"/>
            <a:ext cx="9144000" cy="3142800"/>
          </a:xfrm>
          <a:prstGeom prst="rect">
            <a:avLst/>
          </a:prstGeom>
          <a:gradFill>
            <a:gsLst>
              <a:gs pos="0">
                <a:srgbClr val="EEF2F3"/>
              </a:gs>
              <a:gs pos="100000">
                <a:srgbClr val="D6E3E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193"/>
          <p:cNvSpPr/>
          <p:nvPr/>
        </p:nvSpPr>
        <p:spPr>
          <a:xfrm>
            <a:off x="0" y="3134475"/>
            <a:ext cx="9144000" cy="2009100"/>
          </a:xfrm>
          <a:prstGeom prst="rect">
            <a:avLst/>
          </a:prstGeom>
          <a:gradFill>
            <a:gsLst>
              <a:gs pos="0">
                <a:srgbClr val="EEF2F3"/>
              </a:gs>
              <a:gs pos="100000">
                <a:srgbClr val="D6E3EB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a Baseline Threshold</a:t>
            </a:r>
            <a:endParaRPr/>
          </a:p>
        </p:txBody>
      </p:sp>
      <p:sp>
        <p:nvSpPr>
          <p:cNvPr id="3420" name="Google Shape;3420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Baselining is a method of looking at historical data to determine typical activity, known as a </a:t>
            </a:r>
            <a:r>
              <a:rPr b="1" lang="en"/>
              <a:t>threshold</a:t>
            </a:r>
            <a:r>
              <a:rPr lang="en"/>
              <a:t>. When the threshold is exceeded, an alert is triggered. </a:t>
            </a:r>
            <a:endParaRPr/>
          </a:p>
        </p:txBody>
      </p:sp>
      <p:sp>
        <p:nvSpPr>
          <p:cNvPr id="3421" name="Google Shape;3421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2" name="Google Shape;3422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3" name="Google Shape;3423;p193"/>
          <p:cNvSpPr/>
          <p:nvPr/>
        </p:nvSpPr>
        <p:spPr>
          <a:xfrm rot="8336907">
            <a:off x="2241185" y="3080153"/>
            <a:ext cx="3080681" cy="1107194"/>
          </a:xfrm>
          <a:prstGeom prst="rightArrow">
            <a:avLst>
              <a:gd fmla="val 31740" name="adj1"/>
              <a:gd fmla="val 59957" name="adj2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4" name="Google Shape;3424;p193"/>
          <p:cNvSpPr txBox="1"/>
          <p:nvPr/>
        </p:nvSpPr>
        <p:spPr>
          <a:xfrm>
            <a:off x="1343025" y="2032425"/>
            <a:ext cx="3565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Setting the threshold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too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high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risks missing an alert.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5" name="Google Shape;3425;p193"/>
          <p:cNvSpPr txBox="1"/>
          <p:nvPr/>
        </p:nvSpPr>
        <p:spPr>
          <a:xfrm>
            <a:off x="4252300" y="3721875"/>
            <a:ext cx="349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Setting the threshold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too low</a:t>
            </a:r>
            <a:r>
              <a:rPr b="1" lang="en">
                <a:solidFill>
                  <a:srgbClr val="C4202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solidFill>
                <a:srgbClr val="C4202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creates too many false positives.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26" name="Google Shape;3426;p193"/>
          <p:cNvCxnSpPr/>
          <p:nvPr/>
        </p:nvCxnSpPr>
        <p:spPr>
          <a:xfrm>
            <a:off x="71400" y="3118800"/>
            <a:ext cx="9001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27" name="Google Shape;3427;p193"/>
          <p:cNvSpPr/>
          <p:nvPr/>
        </p:nvSpPr>
        <p:spPr>
          <a:xfrm rot="-2463217">
            <a:off x="2508113" y="2234429"/>
            <a:ext cx="3140850" cy="1112951"/>
          </a:xfrm>
          <a:prstGeom prst="rightArrow">
            <a:avLst>
              <a:gd fmla="val 32267" name="adj1"/>
              <a:gd fmla="val 65238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38761D"/>
              </a:highlight>
            </a:endParaRPr>
          </a:p>
        </p:txBody>
      </p:sp>
      <p:cxnSp>
        <p:nvCxnSpPr>
          <p:cNvPr id="3428" name="Google Shape;3428;p193"/>
          <p:cNvCxnSpPr/>
          <p:nvPr/>
        </p:nvCxnSpPr>
        <p:spPr>
          <a:xfrm>
            <a:off x="475975" y="635125"/>
            <a:ext cx="8235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19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19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Baselining</a:t>
            </a:r>
            <a:endParaRPr/>
          </a:p>
        </p:txBody>
      </p:sp>
      <p:sp>
        <p:nvSpPr>
          <p:cNvPr id="3435" name="Google Shape;3435;p19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4CA"/>
        </a:solidFill>
      </p:bgPr>
    </p:bg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195"/>
          <p:cNvSpPr/>
          <p:nvPr/>
        </p:nvSpPr>
        <p:spPr>
          <a:xfrm>
            <a:off x="0" y="552450"/>
            <a:ext cx="9039300" cy="228600"/>
          </a:xfrm>
          <a:prstGeom prst="rect">
            <a:avLst/>
          </a:prstGeom>
          <a:solidFill>
            <a:srgbClr val="F7F4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Fatigue</a:t>
            </a:r>
            <a:endParaRPr/>
          </a:p>
        </p:txBody>
      </p:sp>
      <p:sp>
        <p:nvSpPr>
          <p:cNvPr id="3442" name="Google Shape;3442;p195"/>
          <p:cNvSpPr txBox="1"/>
          <p:nvPr>
            <p:ph idx="1" type="subTitle"/>
          </p:nvPr>
        </p:nvSpPr>
        <p:spPr>
          <a:xfrm>
            <a:off x="4791075" y="533700"/>
            <a:ext cx="3924300" cy="1143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Alert fatigue</a:t>
            </a:r>
            <a:r>
              <a:rPr lang="en"/>
              <a:t> occurs when security professionals receive so many alerts that they are prevented from adequately responding to each one.</a:t>
            </a:r>
            <a:endParaRPr/>
          </a:p>
        </p:txBody>
      </p:sp>
      <p:sp>
        <p:nvSpPr>
          <p:cNvPr id="3443" name="Google Shape;3443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195"/>
          <p:cNvSpPr txBox="1"/>
          <p:nvPr>
            <p:ph idx="3" type="body"/>
          </p:nvPr>
        </p:nvSpPr>
        <p:spPr>
          <a:xfrm>
            <a:off x="4791075" y="2057400"/>
            <a:ext cx="3876600" cy="2790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2032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/>
              <a:t>Even when an organization builds good alerts and an alert gets triggered, security professionals will need to research and respond to it.</a:t>
            </a:r>
            <a:endParaRPr/>
          </a:p>
          <a:p>
            <a:pPr indent="-203200" lvl="0" marL="1714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0000"/>
              </a:buClr>
              <a:buSzPts val="1400"/>
              <a:buChar char="●"/>
            </a:pPr>
            <a:r>
              <a:rPr lang="en"/>
              <a:t>If an organization’s system triggers too many alerts, even if they are good alerts, security professionals will often miss issues as they get lost in the noise.</a:t>
            </a:r>
            <a:endParaRPr/>
          </a:p>
        </p:txBody>
      </p:sp>
      <p:pic>
        <p:nvPicPr>
          <p:cNvPr id="3445" name="Google Shape;3445;p195"/>
          <p:cNvPicPr preferRelativeResize="0"/>
          <p:nvPr/>
        </p:nvPicPr>
        <p:blipFill rotWithShape="1">
          <a:blip r:embed="rId3">
            <a:alphaModFix/>
          </a:blip>
          <a:srcRect b="0" l="7961" r="0" t="8700"/>
          <a:stretch/>
        </p:blipFill>
        <p:spPr>
          <a:xfrm>
            <a:off x="-12301" y="0"/>
            <a:ext cx="4589200" cy="46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6" name="Google Shape;3446;p19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Fatigue</a:t>
            </a:r>
            <a:endParaRPr/>
          </a:p>
        </p:txBody>
      </p:sp>
      <p:sp>
        <p:nvSpPr>
          <p:cNvPr id="3452" name="Google Shape;3452;p196"/>
          <p:cNvSpPr txBox="1"/>
          <p:nvPr>
            <p:ph idx="1" type="subTitle"/>
          </p:nvPr>
        </p:nvSpPr>
        <p:spPr>
          <a:xfrm>
            <a:off x="0" y="675975"/>
            <a:ext cx="40731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lert fatigue can have a major impact on organizations: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(reuters.com)</a:t>
            </a:r>
            <a:endParaRPr/>
          </a:p>
        </p:txBody>
      </p:sp>
      <p:sp>
        <p:nvSpPr>
          <p:cNvPr id="3454" name="Google Shape;3454;p196"/>
          <p:cNvSpPr txBox="1"/>
          <p:nvPr>
            <p:ph idx="3" type="body"/>
          </p:nvPr>
        </p:nvSpPr>
        <p:spPr>
          <a:xfrm>
            <a:off x="888825" y="1524000"/>
            <a:ext cx="2619300" cy="1019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</a:t>
            </a:r>
            <a:r>
              <a:rPr lang="en"/>
              <a:t> 2014, a breach at Target </a:t>
            </a:r>
            <a:br>
              <a:rPr lang="en"/>
            </a:br>
            <a:r>
              <a:rPr lang="en"/>
              <a:t>cost the company $252 million and led to the resignation of </a:t>
            </a:r>
            <a:br>
              <a:rPr lang="en"/>
            </a:br>
            <a:r>
              <a:rPr lang="en"/>
              <a:t>its CIO and CEO.</a:t>
            </a:r>
            <a:endParaRPr/>
          </a:p>
        </p:txBody>
      </p:sp>
      <p:sp>
        <p:nvSpPr>
          <p:cNvPr id="3455" name="Google Shape;3455;p196"/>
          <p:cNvSpPr txBox="1"/>
          <p:nvPr/>
        </p:nvSpPr>
        <p:spPr>
          <a:xfrm>
            <a:off x="0" y="0"/>
            <a:ext cx="47721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456" name="Google Shape;3456;p196"/>
          <p:cNvPicPr preferRelativeResize="0"/>
          <p:nvPr/>
        </p:nvPicPr>
        <p:blipFill rotWithShape="1">
          <a:blip r:embed="rId4">
            <a:alphaModFix/>
          </a:blip>
          <a:srcRect b="9889" l="1594" r="0" t="856"/>
          <a:stretch/>
        </p:blipFill>
        <p:spPr>
          <a:xfrm>
            <a:off x="3429000" y="170250"/>
            <a:ext cx="5867399" cy="49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7" name="Google Shape;3457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152400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8" name="Google Shape;3458;p196"/>
          <p:cNvSpPr txBox="1"/>
          <p:nvPr>
            <p:ph idx="3" type="body"/>
          </p:nvPr>
        </p:nvSpPr>
        <p:spPr>
          <a:xfrm>
            <a:off x="888825" y="2629350"/>
            <a:ext cx="2619300" cy="1019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One of the company’s security products actually detected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 breach.</a:t>
            </a:r>
            <a:endParaRPr/>
          </a:p>
        </p:txBody>
      </p:sp>
      <p:pic>
        <p:nvPicPr>
          <p:cNvPr id="3459" name="Google Shape;3459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262935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0" name="Google Shape;3460;p196"/>
          <p:cNvSpPr txBox="1"/>
          <p:nvPr>
            <p:ph idx="3" type="body"/>
          </p:nvPr>
        </p:nvSpPr>
        <p:spPr>
          <a:xfrm>
            <a:off x="888825" y="3505650"/>
            <a:ext cx="2619300" cy="1019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But</a:t>
            </a:r>
            <a:r>
              <a:rPr lang="en">
                <a:solidFill>
                  <a:schemeClr val="dk1"/>
                </a:solidFill>
              </a:rPr>
              <a:t> due to the high quantity of alerts and the frequency of false alerts,the company’s IT security team ignored it.</a:t>
            </a:r>
            <a:endParaRPr/>
          </a:p>
        </p:txBody>
      </p:sp>
      <p:pic>
        <p:nvPicPr>
          <p:cNvPr id="3461" name="Google Shape;3461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350565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2" name="Google Shape;3462;p19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Google Shape;3081;p1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19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0:15</a:t>
            </a:r>
            <a:endParaRPr/>
          </a:p>
        </p:txBody>
      </p:sp>
      <p:sp>
        <p:nvSpPr>
          <p:cNvPr id="3468" name="Google Shape;3468;p19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19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Baselining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review logs and create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 baseline of typical hourly login counts.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70" name="Google Shape;3470;p19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19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199"/>
          <p:cNvSpPr txBox="1"/>
          <p:nvPr>
            <p:ph type="title"/>
          </p:nvPr>
        </p:nvSpPr>
        <p:spPr>
          <a:xfrm>
            <a:off x="274325" y="21756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and Scheduling Alerts</a:t>
            </a:r>
            <a:endParaRPr/>
          </a:p>
        </p:txBody>
      </p:sp>
      <p:sp>
        <p:nvSpPr>
          <p:cNvPr id="3481" name="Google Shape;3481;p1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19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Alert</a:t>
            </a:r>
            <a:endParaRPr/>
          </a:p>
        </p:txBody>
      </p:sp>
      <p:sp>
        <p:nvSpPr>
          <p:cNvPr id="3488" name="Google Shape;3488;p200"/>
          <p:cNvSpPr txBox="1"/>
          <p:nvPr>
            <p:ph idx="1" type="subTitle"/>
          </p:nvPr>
        </p:nvSpPr>
        <p:spPr>
          <a:xfrm>
            <a:off x="0" y="675975"/>
            <a:ext cx="5076900" cy="10290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Now that we can determine accurate baselines, we can continue with our scenario and design the alerts.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2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0" name="Google Shape;3490;p200"/>
          <p:cNvPicPr preferRelativeResize="0"/>
          <p:nvPr/>
        </p:nvPicPr>
        <p:blipFill rotWithShape="1">
          <a:blip r:embed="rId3">
            <a:alphaModFix/>
          </a:blip>
          <a:srcRect b="-2443" l="-3705" r="-3694" t="-2443"/>
          <a:stretch/>
        </p:blipFill>
        <p:spPr>
          <a:xfrm>
            <a:off x="4611775" y="988713"/>
            <a:ext cx="4200751" cy="3682465"/>
          </a:xfrm>
          <a:prstGeom prst="rect">
            <a:avLst/>
          </a:prstGeom>
          <a:noFill/>
          <a:ln>
            <a:noFill/>
          </a:ln>
        </p:spPr>
      </p:pic>
      <p:sp>
        <p:nvSpPr>
          <p:cNvPr id="3491" name="Google Shape;3491;p200"/>
          <p:cNvSpPr/>
          <p:nvPr/>
        </p:nvSpPr>
        <p:spPr>
          <a:xfrm>
            <a:off x="6071150" y="988725"/>
            <a:ext cx="1182000" cy="769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More than 30 logins </a:t>
            </a:r>
            <a:b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per hour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92" name="Google Shape;3492;p200"/>
          <p:cNvSpPr/>
          <p:nvPr/>
        </p:nvSpPr>
        <p:spPr>
          <a:xfrm>
            <a:off x="4661075" y="2728925"/>
            <a:ext cx="1182000" cy="7698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Check </a:t>
            </a:r>
            <a:b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the count every hour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93" name="Google Shape;3493;p200"/>
          <p:cNvSpPr/>
          <p:nvPr/>
        </p:nvSpPr>
        <p:spPr>
          <a:xfrm>
            <a:off x="7510250" y="2728925"/>
            <a:ext cx="1182000" cy="769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Send an email when alert </a:t>
            </a:r>
            <a:b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is triggered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94" name="Google Shape;3494;p200"/>
          <p:cNvSpPr/>
          <p:nvPr/>
        </p:nvSpPr>
        <p:spPr>
          <a:xfrm flipH="1">
            <a:off x="456675" y="1758525"/>
            <a:ext cx="3000900" cy="95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following demonstration,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design an alert to trigger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30 logins occur in an hour.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95" name="Google Shape;3495;p200"/>
          <p:cNvSpPr/>
          <p:nvPr/>
        </p:nvSpPr>
        <p:spPr>
          <a:xfrm flipH="1">
            <a:off x="456675" y="2855775"/>
            <a:ext cx="3000900" cy="667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set this alert to check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count every hour.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96" name="Google Shape;3496;p200"/>
          <p:cNvSpPr/>
          <p:nvPr/>
        </p:nvSpPr>
        <p:spPr>
          <a:xfrm flipH="1">
            <a:off x="456675" y="3666525"/>
            <a:ext cx="3000900" cy="810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18287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Once the alert is triggered,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email will be sent.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97" name="Google Shape;3497;p20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2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3" name="Google Shape;3503;p20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and Scheduling Alerts</a:t>
            </a:r>
            <a:endParaRPr/>
          </a:p>
        </p:txBody>
      </p:sp>
      <p:sp>
        <p:nvSpPr>
          <p:cNvPr id="3504" name="Google Shape;3504;p20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Google Shape;3509;p20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0:10</a:t>
            </a:r>
            <a:endParaRPr/>
          </a:p>
        </p:txBody>
      </p:sp>
      <p:sp>
        <p:nvSpPr>
          <p:cNvPr id="3510" name="Google Shape;3510;p20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20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Creating and Scheduling Alerts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design and schedule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an alert to notify your team if a brute force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attack is occurring.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2" name="Google Shape;3512;p20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20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1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8B1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162"/>
          <p:cNvSpPr/>
          <p:nvPr/>
        </p:nvSpPr>
        <p:spPr>
          <a:xfrm>
            <a:off x="213900" y="223050"/>
            <a:ext cx="8716200" cy="469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162"/>
          <p:cNvSpPr txBox="1"/>
          <p:nvPr>
            <p:ph type="title"/>
          </p:nvPr>
        </p:nvSpPr>
        <p:spPr>
          <a:xfrm>
            <a:off x="4439425" y="2013825"/>
            <a:ext cx="4019700" cy="90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200">
                <a:solidFill>
                  <a:srgbClr val="78B13E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" sz="7200">
                <a:solidFill>
                  <a:srgbClr val="78B13E"/>
                </a:solidFill>
                <a:latin typeface="Roboto"/>
                <a:ea typeface="Roboto"/>
                <a:cs typeface="Roboto"/>
                <a:sym typeface="Roboto"/>
              </a:rPr>
              <a:t>tatistics</a:t>
            </a:r>
            <a:endParaRPr sz="7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9" name="Google Shape;308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75" y="2112913"/>
            <a:ext cx="3537350" cy="10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0" name="Google Shape;3090;p1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Google Shape;3095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 Statistics</a:t>
            </a:r>
            <a:endParaRPr/>
          </a:p>
        </p:txBody>
      </p:sp>
      <p:sp>
        <p:nvSpPr>
          <p:cNvPr id="3096" name="Google Shape;3096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</a:t>
            </a:r>
            <a:r>
              <a:rPr lang="en"/>
              <a:t>ecurity professional often need to present Splunk search results to non-technical audiences using simple formats.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163"/>
          <p:cNvSpPr txBox="1"/>
          <p:nvPr>
            <p:ph idx="3" type="body"/>
          </p:nvPr>
        </p:nvSpPr>
        <p:spPr>
          <a:xfrm>
            <a:off x="175" y="2289125"/>
            <a:ext cx="2781300" cy="1579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</a:t>
            </a:r>
            <a:r>
              <a:rPr lang="en"/>
              <a:t> we need to illustrate the top 10 IP addresses from a DOS attack, this results page could be confusing to a non-expert.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3099" name="Google Shape;3099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900" y="1782563"/>
            <a:ext cx="6386599" cy="2592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00" name="Google Shape;3100;p163"/>
          <p:cNvSpPr/>
          <p:nvPr/>
        </p:nvSpPr>
        <p:spPr>
          <a:xfrm>
            <a:off x="457188" y="1786350"/>
            <a:ext cx="1216500" cy="369000"/>
          </a:xfrm>
          <a:prstGeom prst="roundRect">
            <a:avLst>
              <a:gd fmla="val 16667" name="adj"/>
            </a:avLst>
          </a:prstGeom>
          <a:solidFill>
            <a:srgbClr val="5CC0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example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01" name="Google Shape;3101;p16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 Statistics</a:t>
            </a:r>
            <a:endParaRPr/>
          </a:p>
        </p:txBody>
      </p:sp>
      <p:sp>
        <p:nvSpPr>
          <p:cNvPr id="3107" name="Google Shape;3107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8" name="Google Shape;3108;p164"/>
          <p:cNvSpPr txBox="1"/>
          <p:nvPr/>
        </p:nvSpPr>
        <p:spPr>
          <a:xfrm>
            <a:off x="5895000" y="3072925"/>
            <a:ext cx="20016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coming</a:t>
            </a:r>
            <a:endParaRPr/>
          </a:p>
        </p:txBody>
      </p:sp>
      <p:sp>
        <p:nvSpPr>
          <p:cNvPr id="3109" name="Google Shape;3109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Splunk uses the Statistics feature to display specific data points from search results in an easy-to-read format.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10" name="Google Shape;3110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525" y="1504764"/>
            <a:ext cx="5638099" cy="30735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11" name="Google Shape;3111;p1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grpSp>
        <p:nvGrpSpPr>
          <p:cNvPr id="3112" name="Google Shape;3112;p164"/>
          <p:cNvGrpSpPr/>
          <p:nvPr/>
        </p:nvGrpSpPr>
        <p:grpSpPr>
          <a:xfrm>
            <a:off x="397725" y="1843846"/>
            <a:ext cx="2238375" cy="2075813"/>
            <a:chOff x="457200" y="1581850"/>
            <a:chExt cx="2238375" cy="1211729"/>
          </a:xfrm>
        </p:grpSpPr>
        <p:sp>
          <p:nvSpPr>
            <p:cNvPr id="3113" name="Google Shape;3113;p164"/>
            <p:cNvSpPr/>
            <p:nvPr/>
          </p:nvSpPr>
          <p:spPr>
            <a:xfrm>
              <a:off x="457200" y="2196579"/>
              <a:ext cx="2238300" cy="597000"/>
            </a:xfrm>
            <a:prstGeom prst="roundRect">
              <a:avLst>
                <a:gd fmla="val 8352" name="adj"/>
              </a:avLst>
            </a:prstGeom>
            <a:solidFill>
              <a:srgbClr val="FFFFFF"/>
            </a:solidFill>
            <a:ln cap="flat" cmpd="sng" w="19050">
              <a:solidFill>
                <a:srgbClr val="4383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64"/>
            <p:cNvSpPr/>
            <p:nvPr/>
          </p:nvSpPr>
          <p:spPr>
            <a:xfrm flipH="1">
              <a:off x="457275" y="1581850"/>
              <a:ext cx="2238300" cy="1211700"/>
            </a:xfrm>
            <a:prstGeom prst="round2SameRect">
              <a:avLst>
                <a:gd fmla="val 8840" name="adj1"/>
                <a:gd fmla="val 0" name="adj2"/>
              </a:avLst>
            </a:prstGeom>
            <a:solidFill>
              <a:srgbClr val="4383AD"/>
            </a:solidFill>
            <a:ln cap="flat" cmpd="sng" w="19050">
              <a:solidFill>
                <a:srgbClr val="4383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64"/>
            <p:cNvSpPr txBox="1"/>
            <p:nvPr/>
          </p:nvSpPr>
          <p:spPr>
            <a:xfrm>
              <a:off x="457200" y="1753486"/>
              <a:ext cx="2190600" cy="84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228600" spcFirstLastPara="1" rIns="91425" wrap="square" tIns="2743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The </a:t>
              </a:r>
              <a:r>
                <a:rPr b="1" lang="en" sz="1800">
                  <a:solidFill>
                    <a:srgbClr val="FFFFFF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stats</a:t>
              </a:r>
              <a:r>
                <a:rPr b="1"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command</a:t>
              </a:r>
              <a:r>
                <a:rPr b="1"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7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is the most basic Splunk command to create a statistics report.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1" name="Google Shape;3121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3122" name="Google Shape;3122;p165"/>
          <p:cNvSpPr txBox="1"/>
          <p:nvPr/>
        </p:nvSpPr>
        <p:spPr>
          <a:xfrm>
            <a:off x="3577575" y="1384925"/>
            <a:ext cx="54228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In the following demonstration, we will use the </a:t>
            </a:r>
            <a:r>
              <a:rPr b="1" lang="en" sz="2500">
                <a:solidFill>
                  <a:srgbClr val="FFF2CC"/>
                </a:solidFill>
                <a:latin typeface="Inconsolata"/>
                <a:ea typeface="Inconsolata"/>
                <a:cs typeface="Inconsolata"/>
                <a:sym typeface="Inconsolata"/>
              </a:rPr>
              <a:t>stats</a:t>
            </a:r>
            <a:r>
              <a:rPr b="1"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command to create a statistical report of the top </a:t>
            </a:r>
            <a:r>
              <a:rPr b="1" lang="en" sz="2600">
                <a:solidFill>
                  <a:srgbClr val="FFF2CC"/>
                </a:solidFill>
                <a:latin typeface="Inconsolata"/>
                <a:ea typeface="Inconsolata"/>
                <a:cs typeface="Inconsolata"/>
                <a:sym typeface="Inconsolata"/>
              </a:rPr>
              <a:t>Account_Name</a:t>
            </a:r>
            <a:r>
              <a:rPr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 being targeted in a brute force attack.</a:t>
            </a:r>
            <a:endParaRPr sz="25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3" name="Google Shape;3123;p1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16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Splunk Statistics</a:t>
            </a:r>
            <a:endParaRPr/>
          </a:p>
        </p:txBody>
      </p:sp>
      <p:sp>
        <p:nvSpPr>
          <p:cNvPr id="3130" name="Google Shape;3130;p1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